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0" r:id="rId5"/>
    <p:sldId id="263" r:id="rId6"/>
    <p:sldId id="264" r:id="rId7"/>
    <p:sldId id="262" r:id="rId8"/>
    <p:sldId id="259" r:id="rId9"/>
    <p:sldId id="261" r:id="rId10"/>
    <p:sldId id="276" r:id="rId11"/>
    <p:sldId id="265" r:id="rId12"/>
    <p:sldId id="266" r:id="rId13"/>
    <p:sldId id="267" r:id="rId14"/>
    <p:sldId id="268" r:id="rId15"/>
    <p:sldId id="269" r:id="rId16"/>
    <p:sldId id="270" r:id="rId17"/>
    <p:sldId id="275" r:id="rId18"/>
    <p:sldId id="274" r:id="rId19"/>
    <p:sldId id="273" r:id="rId20"/>
    <p:sldId id="272" r:id="rId21"/>
    <p:sldId id="271" r:id="rId22"/>
    <p:sldId id="278" r:id="rId23"/>
    <p:sldId id="279" r:id="rId24"/>
    <p:sldId id="280" r:id="rId25"/>
    <p:sldId id="277" r:id="rId26"/>
    <p:sldId id="281" r:id="rId27"/>
    <p:sldId id="284" r:id="rId28"/>
    <p:sldId id="283" r:id="rId29"/>
    <p:sldId id="285" r:id="rId30"/>
    <p:sldId id="282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7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3" autoAdjust="0"/>
    <p:restoredTop sz="95441" autoAdjust="0"/>
  </p:normalViewPr>
  <p:slideViewPr>
    <p:cSldViewPr snapToGrid="0">
      <p:cViewPr varScale="1">
        <p:scale>
          <a:sx n="87" d="100"/>
          <a:sy n="87" d="100"/>
        </p:scale>
        <p:origin x="9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5509D1-89A1-4CF7-A066-74FAE0B993A5}" type="doc">
      <dgm:prSet loTypeId="urn:microsoft.com/office/officeart/2005/8/layout/chevron1" loCatId="process" qsTypeId="urn:microsoft.com/office/officeart/2005/8/quickstyle/3d1" qsCatId="3D" csTypeId="urn:microsoft.com/office/officeart/2005/8/colors/accent5_4" csCatId="accent5" phldr="1"/>
      <dgm:spPr/>
    </dgm:pt>
    <dgm:pt modelId="{01C1AA26-C4FD-4230-A63E-F39DC32D98DC}">
      <dgm:prSet phldrT="[Texto]"/>
      <dgm:spPr/>
      <dgm:t>
        <a:bodyPr/>
        <a:lstStyle/>
        <a:p>
          <a:r>
            <a:rPr lang="pt-BR" dirty="0" smtClean="0"/>
            <a:t>Linear</a:t>
          </a:r>
          <a:endParaRPr lang="pt-BR" dirty="0"/>
        </a:p>
      </dgm:t>
    </dgm:pt>
    <dgm:pt modelId="{1529C879-27D4-47A1-BDD4-79E6C80E911E}" type="parTrans" cxnId="{8ACBBF61-552C-4EA3-B5A3-F4F7E94E0D5B}">
      <dgm:prSet/>
      <dgm:spPr/>
      <dgm:t>
        <a:bodyPr/>
        <a:lstStyle/>
        <a:p>
          <a:endParaRPr lang="pt-BR"/>
        </a:p>
      </dgm:t>
    </dgm:pt>
    <dgm:pt modelId="{681B7114-68B6-4E44-AA78-4F2BBCE3A977}" type="sibTrans" cxnId="{8ACBBF61-552C-4EA3-B5A3-F4F7E94E0D5B}">
      <dgm:prSet/>
      <dgm:spPr/>
      <dgm:t>
        <a:bodyPr/>
        <a:lstStyle/>
        <a:p>
          <a:endParaRPr lang="pt-BR"/>
        </a:p>
      </dgm:t>
    </dgm:pt>
    <dgm:pt modelId="{FB381972-EDAD-4ADA-ADB7-86A712D89B34}">
      <dgm:prSet phldrT="[Texto]"/>
      <dgm:spPr/>
      <dgm:t>
        <a:bodyPr/>
        <a:lstStyle/>
        <a:p>
          <a:r>
            <a:rPr lang="pt-BR" dirty="0" smtClean="0"/>
            <a:t>Orientado a Eventos POE</a:t>
          </a:r>
          <a:endParaRPr lang="pt-BR" dirty="0"/>
        </a:p>
      </dgm:t>
    </dgm:pt>
    <dgm:pt modelId="{08E0DA39-A5EE-4239-8E00-E0ACFC91775D}" type="parTrans" cxnId="{7B418818-1C20-4FFC-847B-C47AFA7F7108}">
      <dgm:prSet/>
      <dgm:spPr/>
      <dgm:t>
        <a:bodyPr/>
        <a:lstStyle/>
        <a:p>
          <a:endParaRPr lang="pt-BR"/>
        </a:p>
      </dgm:t>
    </dgm:pt>
    <dgm:pt modelId="{D82D9B02-E237-4288-99E9-F00677DA8472}" type="sibTrans" cxnId="{7B418818-1C20-4FFC-847B-C47AFA7F7108}">
      <dgm:prSet/>
      <dgm:spPr/>
      <dgm:t>
        <a:bodyPr/>
        <a:lstStyle/>
        <a:p>
          <a:endParaRPr lang="pt-BR"/>
        </a:p>
      </dgm:t>
    </dgm:pt>
    <dgm:pt modelId="{2259AB55-6085-4BE4-9E71-42EE8D2A8592}">
      <dgm:prSet phldrT="[Texto]"/>
      <dgm:spPr/>
      <dgm:t>
        <a:bodyPr/>
        <a:lstStyle/>
        <a:p>
          <a:r>
            <a:rPr lang="pt-BR" dirty="0" smtClean="0"/>
            <a:t>Orientado a Objetos POO</a:t>
          </a:r>
          <a:endParaRPr lang="pt-BR" dirty="0"/>
        </a:p>
      </dgm:t>
    </dgm:pt>
    <dgm:pt modelId="{BD1C568B-ABF8-41B8-A65B-89964EC9797C}" type="parTrans" cxnId="{6F2CE6CA-C1D5-4BD1-8BAB-297800C774E3}">
      <dgm:prSet/>
      <dgm:spPr/>
      <dgm:t>
        <a:bodyPr/>
        <a:lstStyle/>
        <a:p>
          <a:endParaRPr lang="pt-BR"/>
        </a:p>
      </dgm:t>
    </dgm:pt>
    <dgm:pt modelId="{699D24DE-620C-4667-A007-8DD40DB86F2C}" type="sibTrans" cxnId="{6F2CE6CA-C1D5-4BD1-8BAB-297800C774E3}">
      <dgm:prSet/>
      <dgm:spPr/>
      <dgm:t>
        <a:bodyPr/>
        <a:lstStyle/>
        <a:p>
          <a:endParaRPr lang="pt-BR"/>
        </a:p>
      </dgm:t>
    </dgm:pt>
    <dgm:pt modelId="{88808E5A-3E4E-4A73-8EC1-A88F9297053A}">
      <dgm:prSet/>
      <dgm:spPr/>
      <dgm:t>
        <a:bodyPr/>
        <a:lstStyle/>
        <a:p>
          <a:r>
            <a:rPr lang="pt-BR" dirty="0" smtClean="0"/>
            <a:t>Modular</a:t>
          </a:r>
          <a:endParaRPr lang="pt-BR" dirty="0"/>
        </a:p>
      </dgm:t>
    </dgm:pt>
    <dgm:pt modelId="{F73EDECE-A544-4F62-8180-E7B3184D9E94}" type="parTrans" cxnId="{FD294C8A-2878-48E2-A8DA-D73EF9560C81}">
      <dgm:prSet/>
      <dgm:spPr/>
      <dgm:t>
        <a:bodyPr/>
        <a:lstStyle/>
        <a:p>
          <a:endParaRPr lang="pt-BR"/>
        </a:p>
      </dgm:t>
    </dgm:pt>
    <dgm:pt modelId="{7C5EE803-3CD9-4BDD-AD8B-0AD543EC6677}" type="sibTrans" cxnId="{FD294C8A-2878-48E2-A8DA-D73EF9560C81}">
      <dgm:prSet/>
      <dgm:spPr/>
      <dgm:t>
        <a:bodyPr/>
        <a:lstStyle/>
        <a:p>
          <a:endParaRPr lang="pt-BR"/>
        </a:p>
      </dgm:t>
    </dgm:pt>
    <dgm:pt modelId="{E00DC662-3F2A-4050-90F2-73FBD57C9ED9}">
      <dgm:prSet/>
      <dgm:spPr/>
      <dgm:t>
        <a:bodyPr/>
        <a:lstStyle/>
        <a:p>
          <a:r>
            <a:rPr lang="pt-BR" dirty="0" smtClean="0"/>
            <a:t>Estruturado</a:t>
          </a:r>
          <a:endParaRPr lang="pt-BR" dirty="0"/>
        </a:p>
      </dgm:t>
    </dgm:pt>
    <dgm:pt modelId="{D80B0E16-AB8A-4062-84DF-54652D0BECEE}" type="parTrans" cxnId="{5EC435F9-3E63-46ED-BC35-7F0F8AADD933}">
      <dgm:prSet/>
      <dgm:spPr/>
      <dgm:t>
        <a:bodyPr/>
        <a:lstStyle/>
        <a:p>
          <a:endParaRPr lang="pt-BR"/>
        </a:p>
      </dgm:t>
    </dgm:pt>
    <dgm:pt modelId="{91D6DDFE-71CA-4BF8-80CB-048F9D69E243}" type="sibTrans" cxnId="{5EC435F9-3E63-46ED-BC35-7F0F8AADD933}">
      <dgm:prSet/>
      <dgm:spPr/>
      <dgm:t>
        <a:bodyPr/>
        <a:lstStyle/>
        <a:p>
          <a:endParaRPr lang="pt-BR"/>
        </a:p>
      </dgm:t>
    </dgm:pt>
    <dgm:pt modelId="{2FAAEF52-F478-40BF-8D0E-EEBEE218E48F}" type="pres">
      <dgm:prSet presAssocID="{905509D1-89A1-4CF7-A066-74FAE0B993A5}" presName="Name0" presStyleCnt="0">
        <dgm:presLayoutVars>
          <dgm:dir/>
          <dgm:animLvl val="lvl"/>
          <dgm:resizeHandles val="exact"/>
        </dgm:presLayoutVars>
      </dgm:prSet>
      <dgm:spPr/>
    </dgm:pt>
    <dgm:pt modelId="{5D24545B-C42F-40E2-B6B5-17241F5ADFDF}" type="pres">
      <dgm:prSet presAssocID="{01C1AA26-C4FD-4230-A63E-F39DC32D98D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DF1B4E1-6138-4092-95F2-032FC3C9138E}" type="pres">
      <dgm:prSet presAssocID="{681B7114-68B6-4E44-AA78-4F2BBCE3A977}" presName="parTxOnlySpace" presStyleCnt="0"/>
      <dgm:spPr/>
    </dgm:pt>
    <dgm:pt modelId="{AD1F5CDB-632B-4ADF-9E52-2AB7D0E0EFB7}" type="pres">
      <dgm:prSet presAssocID="{88808E5A-3E4E-4A73-8EC1-A88F9297053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DADFBA6-D6CF-4B1F-81A7-654A19ED31D7}" type="pres">
      <dgm:prSet presAssocID="{7C5EE803-3CD9-4BDD-AD8B-0AD543EC6677}" presName="parTxOnlySpace" presStyleCnt="0"/>
      <dgm:spPr/>
    </dgm:pt>
    <dgm:pt modelId="{21468AAD-E94C-431D-8669-66B2BF440811}" type="pres">
      <dgm:prSet presAssocID="{E00DC662-3F2A-4050-90F2-73FBD57C9ED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6A9B3A8-1782-437E-8F29-58BB4125B91D}" type="pres">
      <dgm:prSet presAssocID="{91D6DDFE-71CA-4BF8-80CB-048F9D69E243}" presName="parTxOnlySpace" presStyleCnt="0"/>
      <dgm:spPr/>
    </dgm:pt>
    <dgm:pt modelId="{37995044-8FE8-499D-B528-BF430D16879C}" type="pres">
      <dgm:prSet presAssocID="{FB381972-EDAD-4ADA-ADB7-86A712D89B3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1A2EE2D-F670-4EEC-A3EF-562EE5063B03}" type="pres">
      <dgm:prSet presAssocID="{D82D9B02-E237-4288-99E9-F00677DA8472}" presName="parTxOnlySpace" presStyleCnt="0"/>
      <dgm:spPr/>
    </dgm:pt>
    <dgm:pt modelId="{1CB11365-F3FA-41B7-97A6-BAB6EE205546}" type="pres">
      <dgm:prSet presAssocID="{2259AB55-6085-4BE4-9E71-42EE8D2A859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BC78DFD-D5AB-4D9A-9D43-FF00C8A8D520}" type="presOf" srcId="{88808E5A-3E4E-4A73-8EC1-A88F9297053A}" destId="{AD1F5CDB-632B-4ADF-9E52-2AB7D0E0EFB7}" srcOrd="0" destOrd="0" presId="urn:microsoft.com/office/officeart/2005/8/layout/chevron1"/>
    <dgm:cxn modelId="{5F5F7985-D79C-44FB-91EE-C43F65C684F2}" type="presOf" srcId="{905509D1-89A1-4CF7-A066-74FAE0B993A5}" destId="{2FAAEF52-F478-40BF-8D0E-EEBEE218E48F}" srcOrd="0" destOrd="0" presId="urn:microsoft.com/office/officeart/2005/8/layout/chevron1"/>
    <dgm:cxn modelId="{5EC435F9-3E63-46ED-BC35-7F0F8AADD933}" srcId="{905509D1-89A1-4CF7-A066-74FAE0B993A5}" destId="{E00DC662-3F2A-4050-90F2-73FBD57C9ED9}" srcOrd="2" destOrd="0" parTransId="{D80B0E16-AB8A-4062-84DF-54652D0BECEE}" sibTransId="{91D6DDFE-71CA-4BF8-80CB-048F9D69E243}"/>
    <dgm:cxn modelId="{7B418818-1C20-4FFC-847B-C47AFA7F7108}" srcId="{905509D1-89A1-4CF7-A066-74FAE0B993A5}" destId="{FB381972-EDAD-4ADA-ADB7-86A712D89B34}" srcOrd="3" destOrd="0" parTransId="{08E0DA39-A5EE-4239-8E00-E0ACFC91775D}" sibTransId="{D82D9B02-E237-4288-99E9-F00677DA8472}"/>
    <dgm:cxn modelId="{FD294C8A-2878-48E2-A8DA-D73EF9560C81}" srcId="{905509D1-89A1-4CF7-A066-74FAE0B993A5}" destId="{88808E5A-3E4E-4A73-8EC1-A88F9297053A}" srcOrd="1" destOrd="0" parTransId="{F73EDECE-A544-4F62-8180-E7B3184D9E94}" sibTransId="{7C5EE803-3CD9-4BDD-AD8B-0AD543EC6677}"/>
    <dgm:cxn modelId="{B8A1B9C2-5141-4FDA-B705-CCB59A8D5775}" type="presOf" srcId="{2259AB55-6085-4BE4-9E71-42EE8D2A8592}" destId="{1CB11365-F3FA-41B7-97A6-BAB6EE205546}" srcOrd="0" destOrd="0" presId="urn:microsoft.com/office/officeart/2005/8/layout/chevron1"/>
    <dgm:cxn modelId="{8ACBBF61-552C-4EA3-B5A3-F4F7E94E0D5B}" srcId="{905509D1-89A1-4CF7-A066-74FAE0B993A5}" destId="{01C1AA26-C4FD-4230-A63E-F39DC32D98DC}" srcOrd="0" destOrd="0" parTransId="{1529C879-27D4-47A1-BDD4-79E6C80E911E}" sibTransId="{681B7114-68B6-4E44-AA78-4F2BBCE3A977}"/>
    <dgm:cxn modelId="{8B9160B8-88AB-4277-A9FD-486187D21FAC}" type="presOf" srcId="{01C1AA26-C4FD-4230-A63E-F39DC32D98DC}" destId="{5D24545B-C42F-40E2-B6B5-17241F5ADFDF}" srcOrd="0" destOrd="0" presId="urn:microsoft.com/office/officeart/2005/8/layout/chevron1"/>
    <dgm:cxn modelId="{207E7D69-7CCA-4914-82B3-8DAE0FAC5E3C}" type="presOf" srcId="{FB381972-EDAD-4ADA-ADB7-86A712D89B34}" destId="{37995044-8FE8-499D-B528-BF430D16879C}" srcOrd="0" destOrd="0" presId="urn:microsoft.com/office/officeart/2005/8/layout/chevron1"/>
    <dgm:cxn modelId="{152A1A11-37D6-4C30-A6D3-C1D01096D58F}" type="presOf" srcId="{E00DC662-3F2A-4050-90F2-73FBD57C9ED9}" destId="{21468AAD-E94C-431D-8669-66B2BF440811}" srcOrd="0" destOrd="0" presId="urn:microsoft.com/office/officeart/2005/8/layout/chevron1"/>
    <dgm:cxn modelId="{6F2CE6CA-C1D5-4BD1-8BAB-297800C774E3}" srcId="{905509D1-89A1-4CF7-A066-74FAE0B993A5}" destId="{2259AB55-6085-4BE4-9E71-42EE8D2A8592}" srcOrd="4" destOrd="0" parTransId="{BD1C568B-ABF8-41B8-A65B-89964EC9797C}" sibTransId="{699D24DE-620C-4667-A007-8DD40DB86F2C}"/>
    <dgm:cxn modelId="{3B33DCE1-F4D6-4ECF-890A-64254C1A8E66}" type="presParOf" srcId="{2FAAEF52-F478-40BF-8D0E-EEBEE218E48F}" destId="{5D24545B-C42F-40E2-B6B5-17241F5ADFDF}" srcOrd="0" destOrd="0" presId="urn:microsoft.com/office/officeart/2005/8/layout/chevron1"/>
    <dgm:cxn modelId="{DE7CF92E-C5D3-4098-8553-7DC98F4990A7}" type="presParOf" srcId="{2FAAEF52-F478-40BF-8D0E-EEBEE218E48F}" destId="{EDF1B4E1-6138-4092-95F2-032FC3C9138E}" srcOrd="1" destOrd="0" presId="urn:microsoft.com/office/officeart/2005/8/layout/chevron1"/>
    <dgm:cxn modelId="{2D59AD65-C2DA-48DF-B057-FC9313BCBBFF}" type="presParOf" srcId="{2FAAEF52-F478-40BF-8D0E-EEBEE218E48F}" destId="{AD1F5CDB-632B-4ADF-9E52-2AB7D0E0EFB7}" srcOrd="2" destOrd="0" presId="urn:microsoft.com/office/officeart/2005/8/layout/chevron1"/>
    <dgm:cxn modelId="{5F8E1793-C2EA-42D7-95B1-3677101EFE83}" type="presParOf" srcId="{2FAAEF52-F478-40BF-8D0E-EEBEE218E48F}" destId="{5DADFBA6-D6CF-4B1F-81A7-654A19ED31D7}" srcOrd="3" destOrd="0" presId="urn:microsoft.com/office/officeart/2005/8/layout/chevron1"/>
    <dgm:cxn modelId="{41C51844-E202-4FB4-BC50-3626E9CD7182}" type="presParOf" srcId="{2FAAEF52-F478-40BF-8D0E-EEBEE218E48F}" destId="{21468AAD-E94C-431D-8669-66B2BF440811}" srcOrd="4" destOrd="0" presId="urn:microsoft.com/office/officeart/2005/8/layout/chevron1"/>
    <dgm:cxn modelId="{8C8871A0-B719-4CB1-B7AC-C2B3DFB42365}" type="presParOf" srcId="{2FAAEF52-F478-40BF-8D0E-EEBEE218E48F}" destId="{B6A9B3A8-1782-437E-8F29-58BB4125B91D}" srcOrd="5" destOrd="0" presId="urn:microsoft.com/office/officeart/2005/8/layout/chevron1"/>
    <dgm:cxn modelId="{DA2CECD4-D9B0-4CF9-9BDE-6398B5642CDD}" type="presParOf" srcId="{2FAAEF52-F478-40BF-8D0E-EEBEE218E48F}" destId="{37995044-8FE8-499D-B528-BF430D16879C}" srcOrd="6" destOrd="0" presId="urn:microsoft.com/office/officeart/2005/8/layout/chevron1"/>
    <dgm:cxn modelId="{4F21E700-3B92-4A11-AAE9-D8D06D7D622B}" type="presParOf" srcId="{2FAAEF52-F478-40BF-8D0E-EEBEE218E48F}" destId="{51A2EE2D-F670-4EEC-A3EF-562EE5063B03}" srcOrd="7" destOrd="0" presId="urn:microsoft.com/office/officeart/2005/8/layout/chevron1"/>
    <dgm:cxn modelId="{3CB12F6B-78B1-44AF-821B-DB5F6EE6F542}" type="presParOf" srcId="{2FAAEF52-F478-40BF-8D0E-EEBEE218E48F}" destId="{1CB11365-F3FA-41B7-97A6-BAB6EE20554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309152-A144-4A65-99CF-FB183DE1AD40}" type="doc">
      <dgm:prSet loTypeId="urn:microsoft.com/office/officeart/2005/8/layout/matrix1" loCatId="matrix" qsTypeId="urn:microsoft.com/office/officeart/2005/8/quickstyle/3d3" qsCatId="3D" csTypeId="urn:microsoft.com/office/officeart/2005/8/colors/accent5_4" csCatId="accent5" phldr="1"/>
      <dgm:spPr/>
      <dgm:t>
        <a:bodyPr/>
        <a:lstStyle/>
        <a:p>
          <a:endParaRPr lang="pt-BR"/>
        </a:p>
      </dgm:t>
    </dgm:pt>
    <dgm:pt modelId="{23874C91-7FD9-4151-B7C7-10E8524B958D}">
      <dgm:prSet phldrT="[Texto]" custT="1"/>
      <dgm:spPr/>
      <dgm:t>
        <a:bodyPr/>
        <a:lstStyle/>
        <a:p>
          <a:r>
            <a:rPr lang="pt-BR" sz="4800" b="1" dirty="0" smtClean="0"/>
            <a:t>POO</a:t>
          </a:r>
          <a:endParaRPr lang="pt-BR" sz="4800" b="1" dirty="0"/>
        </a:p>
      </dgm:t>
    </dgm:pt>
    <dgm:pt modelId="{33B3F81B-EC6E-4C34-987A-1F6018552DBE}" type="parTrans" cxnId="{8DC70E81-AB9C-44A2-BE08-BD7FE8E143B9}">
      <dgm:prSet/>
      <dgm:spPr/>
      <dgm:t>
        <a:bodyPr/>
        <a:lstStyle/>
        <a:p>
          <a:endParaRPr lang="pt-BR"/>
        </a:p>
      </dgm:t>
    </dgm:pt>
    <dgm:pt modelId="{9CE460A8-DAAA-449B-990D-46F5EC80088B}" type="sibTrans" cxnId="{8DC70E81-AB9C-44A2-BE08-BD7FE8E143B9}">
      <dgm:prSet/>
      <dgm:spPr/>
      <dgm:t>
        <a:bodyPr/>
        <a:lstStyle/>
        <a:p>
          <a:endParaRPr lang="pt-BR"/>
        </a:p>
      </dgm:t>
    </dgm:pt>
    <dgm:pt modelId="{E1D3AD49-03B2-4FE6-945F-C2C353A81302}">
      <dgm:prSet phldrT="[Texto]"/>
      <dgm:spPr/>
      <dgm:t>
        <a:bodyPr/>
        <a:lstStyle/>
        <a:p>
          <a:pPr algn="ctr"/>
          <a:r>
            <a:rPr lang="pt-BR" dirty="0" smtClean="0"/>
            <a:t>Polimorfismo</a:t>
          </a:r>
          <a:endParaRPr lang="pt-BR" dirty="0"/>
        </a:p>
      </dgm:t>
    </dgm:pt>
    <dgm:pt modelId="{21543A73-70EB-407D-85B7-EC113A60FB41}" type="parTrans" cxnId="{5DB7BEC7-C0F6-4413-9BBF-DE1FD9673C6E}">
      <dgm:prSet/>
      <dgm:spPr/>
      <dgm:t>
        <a:bodyPr/>
        <a:lstStyle/>
        <a:p>
          <a:endParaRPr lang="pt-BR"/>
        </a:p>
      </dgm:t>
    </dgm:pt>
    <dgm:pt modelId="{ACB2A075-7300-457A-9C40-F5BFB43701E2}" type="sibTrans" cxnId="{5DB7BEC7-C0F6-4413-9BBF-DE1FD9673C6E}">
      <dgm:prSet/>
      <dgm:spPr/>
      <dgm:t>
        <a:bodyPr/>
        <a:lstStyle/>
        <a:p>
          <a:endParaRPr lang="pt-BR"/>
        </a:p>
      </dgm:t>
    </dgm:pt>
    <dgm:pt modelId="{1DF4AF77-2BFA-4AD2-8010-9D71144EFCAF}">
      <dgm:prSet phldrT="[Texto]"/>
      <dgm:spPr/>
      <dgm:t>
        <a:bodyPr/>
        <a:lstStyle/>
        <a:p>
          <a:pPr algn="ctr"/>
          <a:r>
            <a:rPr lang="pt-BR" dirty="0" smtClean="0"/>
            <a:t>Herança</a:t>
          </a:r>
          <a:endParaRPr lang="pt-BR" dirty="0"/>
        </a:p>
      </dgm:t>
    </dgm:pt>
    <dgm:pt modelId="{6776CE79-E31F-4535-A7EB-05E992D42428}" type="parTrans" cxnId="{11C0B640-D269-4B96-B3C9-14331D5F9866}">
      <dgm:prSet/>
      <dgm:spPr/>
      <dgm:t>
        <a:bodyPr/>
        <a:lstStyle/>
        <a:p>
          <a:endParaRPr lang="pt-BR"/>
        </a:p>
      </dgm:t>
    </dgm:pt>
    <dgm:pt modelId="{90D71612-C464-489D-BE3D-F9777912EAD9}" type="sibTrans" cxnId="{11C0B640-D269-4B96-B3C9-14331D5F9866}">
      <dgm:prSet/>
      <dgm:spPr/>
      <dgm:t>
        <a:bodyPr/>
        <a:lstStyle/>
        <a:p>
          <a:endParaRPr lang="pt-BR"/>
        </a:p>
      </dgm:t>
    </dgm:pt>
    <dgm:pt modelId="{AD4A95F7-38B1-40A5-9F87-2D0EFCA10F8E}">
      <dgm:prSet phldrT="[Texto]"/>
      <dgm:spPr/>
      <dgm:t>
        <a:bodyPr/>
        <a:lstStyle/>
        <a:p>
          <a:pPr algn="ctr"/>
          <a:r>
            <a:rPr lang="pt-BR" dirty="0" smtClean="0"/>
            <a:t>Abstração</a:t>
          </a:r>
          <a:endParaRPr lang="pt-BR" dirty="0"/>
        </a:p>
      </dgm:t>
    </dgm:pt>
    <dgm:pt modelId="{371529A7-E407-42B6-BA79-5630C8449229}" type="parTrans" cxnId="{55250BD1-7691-4ADA-ACF9-E9E17A16666E}">
      <dgm:prSet/>
      <dgm:spPr/>
      <dgm:t>
        <a:bodyPr/>
        <a:lstStyle/>
        <a:p>
          <a:endParaRPr lang="pt-BR"/>
        </a:p>
      </dgm:t>
    </dgm:pt>
    <dgm:pt modelId="{221DB0D7-783E-46C0-8D71-281431F4006C}" type="sibTrans" cxnId="{55250BD1-7691-4ADA-ACF9-E9E17A16666E}">
      <dgm:prSet/>
      <dgm:spPr/>
      <dgm:t>
        <a:bodyPr/>
        <a:lstStyle/>
        <a:p>
          <a:endParaRPr lang="pt-BR"/>
        </a:p>
      </dgm:t>
    </dgm:pt>
    <dgm:pt modelId="{20C19817-2432-47DC-BFE0-E79CC6F0DD09}">
      <dgm:prSet phldrT="[Texto]"/>
      <dgm:spPr/>
      <dgm:t>
        <a:bodyPr/>
        <a:lstStyle/>
        <a:p>
          <a:pPr algn="ctr"/>
          <a:r>
            <a:rPr lang="pt-BR" dirty="0" smtClean="0"/>
            <a:t>Encapsulamento</a:t>
          </a:r>
          <a:endParaRPr lang="pt-BR" dirty="0"/>
        </a:p>
      </dgm:t>
    </dgm:pt>
    <dgm:pt modelId="{1BF9A71A-FA24-41CB-92FD-E36EACE7EE2B}" type="parTrans" cxnId="{3824F39A-0CAF-4CDA-BCCE-0FBBA044D134}">
      <dgm:prSet/>
      <dgm:spPr/>
      <dgm:t>
        <a:bodyPr/>
        <a:lstStyle/>
        <a:p>
          <a:endParaRPr lang="pt-BR"/>
        </a:p>
      </dgm:t>
    </dgm:pt>
    <dgm:pt modelId="{F8945B07-501F-47F6-990B-BCFFBE89EC6B}" type="sibTrans" cxnId="{3824F39A-0CAF-4CDA-BCCE-0FBBA044D134}">
      <dgm:prSet/>
      <dgm:spPr/>
      <dgm:t>
        <a:bodyPr/>
        <a:lstStyle/>
        <a:p>
          <a:endParaRPr lang="pt-BR"/>
        </a:p>
      </dgm:t>
    </dgm:pt>
    <dgm:pt modelId="{AA9D5E3B-92D4-4984-BF73-60BF830BDFB5}" type="pres">
      <dgm:prSet presAssocID="{6E309152-A144-4A65-99CF-FB183DE1AD40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4562519C-9456-4108-9A13-9B28537B7771}" type="pres">
      <dgm:prSet presAssocID="{6E309152-A144-4A65-99CF-FB183DE1AD40}" presName="matrix" presStyleCnt="0"/>
      <dgm:spPr/>
    </dgm:pt>
    <dgm:pt modelId="{C79A6C03-3650-490B-8510-D783F054373C}" type="pres">
      <dgm:prSet presAssocID="{6E309152-A144-4A65-99CF-FB183DE1AD40}" presName="tile1" presStyleLbl="node1" presStyleIdx="0" presStyleCnt="4"/>
      <dgm:spPr/>
      <dgm:t>
        <a:bodyPr/>
        <a:lstStyle/>
        <a:p>
          <a:endParaRPr lang="pt-BR"/>
        </a:p>
      </dgm:t>
    </dgm:pt>
    <dgm:pt modelId="{B863F77C-5E67-43DD-B2C3-95BF7EAD6F57}" type="pres">
      <dgm:prSet presAssocID="{6E309152-A144-4A65-99CF-FB183DE1AD4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2135B85-1EB1-4225-A098-024B59C8D4F2}" type="pres">
      <dgm:prSet presAssocID="{6E309152-A144-4A65-99CF-FB183DE1AD40}" presName="tile2" presStyleLbl="node1" presStyleIdx="1" presStyleCnt="4" custAng="0"/>
      <dgm:spPr/>
      <dgm:t>
        <a:bodyPr/>
        <a:lstStyle/>
        <a:p>
          <a:endParaRPr lang="pt-BR"/>
        </a:p>
      </dgm:t>
    </dgm:pt>
    <dgm:pt modelId="{2574C384-0884-4253-A8EC-054B7BDE8959}" type="pres">
      <dgm:prSet presAssocID="{6E309152-A144-4A65-99CF-FB183DE1AD4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8457D96-7E59-4045-AB4A-65C1E25FFDBD}" type="pres">
      <dgm:prSet presAssocID="{6E309152-A144-4A65-99CF-FB183DE1AD40}" presName="tile3" presStyleLbl="node1" presStyleIdx="2" presStyleCnt="4" custLinFactNeighborX="-15107" custLinFactNeighborY="797"/>
      <dgm:spPr/>
      <dgm:t>
        <a:bodyPr/>
        <a:lstStyle/>
        <a:p>
          <a:endParaRPr lang="pt-BR"/>
        </a:p>
      </dgm:t>
    </dgm:pt>
    <dgm:pt modelId="{7665990C-762B-4D72-BA53-82772F490BE2}" type="pres">
      <dgm:prSet presAssocID="{6E309152-A144-4A65-99CF-FB183DE1AD4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4B83FC3-9C3B-4AD9-9739-53A01A393459}" type="pres">
      <dgm:prSet presAssocID="{6E309152-A144-4A65-99CF-FB183DE1AD40}" presName="tile4" presStyleLbl="node1" presStyleIdx="3" presStyleCnt="4"/>
      <dgm:spPr/>
      <dgm:t>
        <a:bodyPr/>
        <a:lstStyle/>
        <a:p>
          <a:endParaRPr lang="pt-BR"/>
        </a:p>
      </dgm:t>
    </dgm:pt>
    <dgm:pt modelId="{83FF65AB-0DC7-440D-9018-A4897A9FB66E}" type="pres">
      <dgm:prSet presAssocID="{6E309152-A144-4A65-99CF-FB183DE1AD4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F534B32-34C2-4C12-93EC-5D8D8E0E7D8B}" type="pres">
      <dgm:prSet presAssocID="{6E309152-A144-4A65-99CF-FB183DE1AD40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pt-BR"/>
        </a:p>
      </dgm:t>
    </dgm:pt>
  </dgm:ptLst>
  <dgm:cxnLst>
    <dgm:cxn modelId="{C3B729C8-BF60-4709-80BE-7AD0FBF06FF0}" type="presOf" srcId="{1DF4AF77-2BFA-4AD2-8010-9D71144EFCAF}" destId="{E2135B85-1EB1-4225-A098-024B59C8D4F2}" srcOrd="0" destOrd="0" presId="urn:microsoft.com/office/officeart/2005/8/layout/matrix1"/>
    <dgm:cxn modelId="{3824F39A-0CAF-4CDA-BCCE-0FBBA044D134}" srcId="{23874C91-7FD9-4151-B7C7-10E8524B958D}" destId="{20C19817-2432-47DC-BFE0-E79CC6F0DD09}" srcOrd="3" destOrd="0" parTransId="{1BF9A71A-FA24-41CB-92FD-E36EACE7EE2B}" sibTransId="{F8945B07-501F-47F6-990B-BCFFBE89EC6B}"/>
    <dgm:cxn modelId="{AEA9A0BF-9033-48EF-815E-BA7C4C304CF2}" type="presOf" srcId="{E1D3AD49-03B2-4FE6-945F-C2C353A81302}" destId="{C79A6C03-3650-490B-8510-D783F054373C}" srcOrd="0" destOrd="0" presId="urn:microsoft.com/office/officeart/2005/8/layout/matrix1"/>
    <dgm:cxn modelId="{55250BD1-7691-4ADA-ACF9-E9E17A16666E}" srcId="{23874C91-7FD9-4151-B7C7-10E8524B958D}" destId="{AD4A95F7-38B1-40A5-9F87-2D0EFCA10F8E}" srcOrd="2" destOrd="0" parTransId="{371529A7-E407-42B6-BA79-5630C8449229}" sibTransId="{221DB0D7-783E-46C0-8D71-281431F4006C}"/>
    <dgm:cxn modelId="{6B4C0A68-10BE-4C95-984C-AE7AC76BB147}" type="presOf" srcId="{20C19817-2432-47DC-BFE0-E79CC6F0DD09}" destId="{74B83FC3-9C3B-4AD9-9739-53A01A393459}" srcOrd="0" destOrd="0" presId="urn:microsoft.com/office/officeart/2005/8/layout/matrix1"/>
    <dgm:cxn modelId="{5CEA0900-AF66-4608-9528-ECE527499E53}" type="presOf" srcId="{23874C91-7FD9-4151-B7C7-10E8524B958D}" destId="{4F534B32-34C2-4C12-93EC-5D8D8E0E7D8B}" srcOrd="0" destOrd="0" presId="urn:microsoft.com/office/officeart/2005/8/layout/matrix1"/>
    <dgm:cxn modelId="{3A8B79F5-F90C-492C-8647-40983567580E}" type="presOf" srcId="{E1D3AD49-03B2-4FE6-945F-C2C353A81302}" destId="{B863F77C-5E67-43DD-B2C3-95BF7EAD6F57}" srcOrd="1" destOrd="0" presId="urn:microsoft.com/office/officeart/2005/8/layout/matrix1"/>
    <dgm:cxn modelId="{8DC70E81-AB9C-44A2-BE08-BD7FE8E143B9}" srcId="{6E309152-A144-4A65-99CF-FB183DE1AD40}" destId="{23874C91-7FD9-4151-B7C7-10E8524B958D}" srcOrd="0" destOrd="0" parTransId="{33B3F81B-EC6E-4C34-987A-1F6018552DBE}" sibTransId="{9CE460A8-DAAA-449B-990D-46F5EC80088B}"/>
    <dgm:cxn modelId="{AB8D5F54-7615-4747-9DA2-92E795BB3B75}" type="presOf" srcId="{AD4A95F7-38B1-40A5-9F87-2D0EFCA10F8E}" destId="{E8457D96-7E59-4045-AB4A-65C1E25FFDBD}" srcOrd="0" destOrd="0" presId="urn:microsoft.com/office/officeart/2005/8/layout/matrix1"/>
    <dgm:cxn modelId="{11C0B640-D269-4B96-B3C9-14331D5F9866}" srcId="{23874C91-7FD9-4151-B7C7-10E8524B958D}" destId="{1DF4AF77-2BFA-4AD2-8010-9D71144EFCAF}" srcOrd="1" destOrd="0" parTransId="{6776CE79-E31F-4535-A7EB-05E992D42428}" sibTransId="{90D71612-C464-489D-BE3D-F9777912EAD9}"/>
    <dgm:cxn modelId="{9A48C2D7-102A-450F-9599-22FEE23C0564}" type="presOf" srcId="{AD4A95F7-38B1-40A5-9F87-2D0EFCA10F8E}" destId="{7665990C-762B-4D72-BA53-82772F490BE2}" srcOrd="1" destOrd="0" presId="urn:microsoft.com/office/officeart/2005/8/layout/matrix1"/>
    <dgm:cxn modelId="{A37EAB4C-3C8E-4CC3-8BD6-5A49007B5582}" type="presOf" srcId="{6E309152-A144-4A65-99CF-FB183DE1AD40}" destId="{AA9D5E3B-92D4-4984-BF73-60BF830BDFB5}" srcOrd="0" destOrd="0" presId="urn:microsoft.com/office/officeart/2005/8/layout/matrix1"/>
    <dgm:cxn modelId="{2D8A4B92-2163-4E3B-8A33-4FE4F5D7E594}" type="presOf" srcId="{20C19817-2432-47DC-BFE0-E79CC6F0DD09}" destId="{83FF65AB-0DC7-440D-9018-A4897A9FB66E}" srcOrd="1" destOrd="0" presId="urn:microsoft.com/office/officeart/2005/8/layout/matrix1"/>
    <dgm:cxn modelId="{5DB7BEC7-C0F6-4413-9BBF-DE1FD9673C6E}" srcId="{23874C91-7FD9-4151-B7C7-10E8524B958D}" destId="{E1D3AD49-03B2-4FE6-945F-C2C353A81302}" srcOrd="0" destOrd="0" parTransId="{21543A73-70EB-407D-85B7-EC113A60FB41}" sibTransId="{ACB2A075-7300-457A-9C40-F5BFB43701E2}"/>
    <dgm:cxn modelId="{35A42910-B486-42DC-B48F-7921DECE3871}" type="presOf" srcId="{1DF4AF77-2BFA-4AD2-8010-9D71144EFCAF}" destId="{2574C384-0884-4253-A8EC-054B7BDE8959}" srcOrd="1" destOrd="0" presId="urn:microsoft.com/office/officeart/2005/8/layout/matrix1"/>
    <dgm:cxn modelId="{C8315527-C8DA-483F-800B-ECBBE48A5A46}" type="presParOf" srcId="{AA9D5E3B-92D4-4984-BF73-60BF830BDFB5}" destId="{4562519C-9456-4108-9A13-9B28537B7771}" srcOrd="0" destOrd="0" presId="urn:microsoft.com/office/officeart/2005/8/layout/matrix1"/>
    <dgm:cxn modelId="{268D3D05-98C3-4E69-B1FF-2B583D6BECF2}" type="presParOf" srcId="{4562519C-9456-4108-9A13-9B28537B7771}" destId="{C79A6C03-3650-490B-8510-D783F054373C}" srcOrd="0" destOrd="0" presId="urn:microsoft.com/office/officeart/2005/8/layout/matrix1"/>
    <dgm:cxn modelId="{D8EC0EF9-7016-4FEB-A924-C6E7DBAE5F20}" type="presParOf" srcId="{4562519C-9456-4108-9A13-9B28537B7771}" destId="{B863F77C-5E67-43DD-B2C3-95BF7EAD6F57}" srcOrd="1" destOrd="0" presId="urn:microsoft.com/office/officeart/2005/8/layout/matrix1"/>
    <dgm:cxn modelId="{BEB4AC82-B508-4E03-B153-17B51B71CEA1}" type="presParOf" srcId="{4562519C-9456-4108-9A13-9B28537B7771}" destId="{E2135B85-1EB1-4225-A098-024B59C8D4F2}" srcOrd="2" destOrd="0" presId="urn:microsoft.com/office/officeart/2005/8/layout/matrix1"/>
    <dgm:cxn modelId="{B080E0CD-7E5D-44D5-A6F4-C11674C1F278}" type="presParOf" srcId="{4562519C-9456-4108-9A13-9B28537B7771}" destId="{2574C384-0884-4253-A8EC-054B7BDE8959}" srcOrd="3" destOrd="0" presId="urn:microsoft.com/office/officeart/2005/8/layout/matrix1"/>
    <dgm:cxn modelId="{E3095370-3A1C-4AFE-8FCE-59B55759793E}" type="presParOf" srcId="{4562519C-9456-4108-9A13-9B28537B7771}" destId="{E8457D96-7E59-4045-AB4A-65C1E25FFDBD}" srcOrd="4" destOrd="0" presId="urn:microsoft.com/office/officeart/2005/8/layout/matrix1"/>
    <dgm:cxn modelId="{DD61C0AE-189D-4966-96BD-9580822AD321}" type="presParOf" srcId="{4562519C-9456-4108-9A13-9B28537B7771}" destId="{7665990C-762B-4D72-BA53-82772F490BE2}" srcOrd="5" destOrd="0" presId="urn:microsoft.com/office/officeart/2005/8/layout/matrix1"/>
    <dgm:cxn modelId="{616BE01B-CC34-4A90-A953-E65F108E0E55}" type="presParOf" srcId="{4562519C-9456-4108-9A13-9B28537B7771}" destId="{74B83FC3-9C3B-4AD9-9739-53A01A393459}" srcOrd="6" destOrd="0" presId="urn:microsoft.com/office/officeart/2005/8/layout/matrix1"/>
    <dgm:cxn modelId="{99E43DAB-419F-4144-BBA3-CDC2D9A0C648}" type="presParOf" srcId="{4562519C-9456-4108-9A13-9B28537B7771}" destId="{83FF65AB-0DC7-440D-9018-A4897A9FB66E}" srcOrd="7" destOrd="0" presId="urn:microsoft.com/office/officeart/2005/8/layout/matrix1"/>
    <dgm:cxn modelId="{A3CC89E5-B74A-4F17-AD2E-68A08A0286D0}" type="presParOf" srcId="{AA9D5E3B-92D4-4984-BF73-60BF830BDFB5}" destId="{4F534B32-34C2-4C12-93EC-5D8D8E0E7D8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3AFECA-27F4-482B-BE05-1465679FD75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2EE45843-F3F0-4BD3-9F3A-6916070A27CC}">
      <dgm:prSet phldrT="[Texto]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r>
            <a:rPr lang="pt-BR" dirty="0" err="1" smtClean="0"/>
            <a:t>Create</a:t>
          </a:r>
          <a:endParaRPr lang="pt-BR" dirty="0"/>
        </a:p>
      </dgm:t>
    </dgm:pt>
    <dgm:pt modelId="{C6087D0B-3941-42B2-9099-179054C7533B}" type="parTrans" cxnId="{36B4D49F-B5AD-4168-AA5D-EB8C4ABF8836}">
      <dgm:prSet/>
      <dgm:spPr/>
      <dgm:t>
        <a:bodyPr/>
        <a:lstStyle/>
        <a:p>
          <a:endParaRPr lang="pt-BR"/>
        </a:p>
      </dgm:t>
    </dgm:pt>
    <dgm:pt modelId="{B7605149-7982-49B8-B823-5989BCACF7B8}" type="sibTrans" cxnId="{36B4D49F-B5AD-4168-AA5D-EB8C4ABF8836}">
      <dgm:prSet/>
      <dgm:spPr/>
      <dgm:t>
        <a:bodyPr/>
        <a:lstStyle/>
        <a:p>
          <a:endParaRPr lang="pt-BR"/>
        </a:p>
      </dgm:t>
    </dgm:pt>
    <dgm:pt modelId="{572CEA5C-EFA6-4B97-892D-A0B427F2C09C}">
      <dgm:prSet phldrT="[Texto]"/>
      <dgm:spPr>
        <a:solidFill>
          <a:schemeClr val="bg1">
            <a:lumMod val="75000"/>
            <a:alpha val="76667"/>
          </a:schemeClr>
        </a:solidFill>
      </dgm:spPr>
      <dgm:t>
        <a:bodyPr/>
        <a:lstStyle/>
        <a:p>
          <a:r>
            <a:rPr lang="pt-BR" dirty="0" err="1" smtClean="0"/>
            <a:t>Read</a:t>
          </a:r>
          <a:endParaRPr lang="pt-BR" dirty="0"/>
        </a:p>
      </dgm:t>
    </dgm:pt>
    <dgm:pt modelId="{04995B39-4019-4E28-9D49-8C277A61FDDA}" type="parTrans" cxnId="{37FCA452-E910-402C-B2BC-176BBDD1FEAB}">
      <dgm:prSet/>
      <dgm:spPr/>
      <dgm:t>
        <a:bodyPr/>
        <a:lstStyle/>
        <a:p>
          <a:endParaRPr lang="pt-BR"/>
        </a:p>
      </dgm:t>
    </dgm:pt>
    <dgm:pt modelId="{2B8E71CC-C176-48DA-80CA-4BF39B344513}" type="sibTrans" cxnId="{37FCA452-E910-402C-B2BC-176BBDD1FEAB}">
      <dgm:prSet/>
      <dgm:spPr/>
      <dgm:t>
        <a:bodyPr/>
        <a:lstStyle/>
        <a:p>
          <a:endParaRPr lang="pt-BR"/>
        </a:p>
      </dgm:t>
    </dgm:pt>
    <dgm:pt modelId="{F1F562BD-1710-48E8-9B8E-61E45BFA847E}">
      <dgm:prSet phldrT="[Texto]"/>
      <dgm:spPr>
        <a:solidFill>
          <a:schemeClr val="bg1">
            <a:lumMod val="75000"/>
            <a:alpha val="63333"/>
          </a:schemeClr>
        </a:solidFill>
      </dgm:spPr>
      <dgm:t>
        <a:bodyPr/>
        <a:lstStyle/>
        <a:p>
          <a:r>
            <a:rPr lang="pt-BR" dirty="0" smtClean="0"/>
            <a:t>Update</a:t>
          </a:r>
          <a:endParaRPr lang="pt-BR" dirty="0"/>
        </a:p>
      </dgm:t>
    </dgm:pt>
    <dgm:pt modelId="{E9EF26D7-10B4-4265-B37A-66FA9383EFB9}" type="parTrans" cxnId="{F1F84B72-F3D4-462F-A49D-05D0ADC91F57}">
      <dgm:prSet/>
      <dgm:spPr/>
      <dgm:t>
        <a:bodyPr/>
        <a:lstStyle/>
        <a:p>
          <a:endParaRPr lang="pt-BR"/>
        </a:p>
      </dgm:t>
    </dgm:pt>
    <dgm:pt modelId="{949933EF-8C36-4876-9E32-BE8CCF04C972}" type="sibTrans" cxnId="{F1F84B72-F3D4-462F-A49D-05D0ADC91F57}">
      <dgm:prSet/>
      <dgm:spPr/>
      <dgm:t>
        <a:bodyPr/>
        <a:lstStyle/>
        <a:p>
          <a:endParaRPr lang="pt-BR"/>
        </a:p>
      </dgm:t>
    </dgm:pt>
    <dgm:pt modelId="{3B8E0C39-3BAC-45B2-8EA9-0BB8DB2E1CA4}">
      <dgm:prSet/>
      <dgm:spPr>
        <a:solidFill>
          <a:schemeClr val="bg1">
            <a:lumMod val="75000"/>
            <a:alpha val="50000"/>
          </a:schemeClr>
        </a:solidFill>
      </dgm:spPr>
      <dgm:t>
        <a:bodyPr/>
        <a:lstStyle/>
        <a:p>
          <a:r>
            <a:rPr lang="pt-BR" dirty="0" smtClean="0"/>
            <a:t>Delete</a:t>
          </a:r>
          <a:endParaRPr lang="pt-BR" dirty="0"/>
        </a:p>
      </dgm:t>
    </dgm:pt>
    <dgm:pt modelId="{0148B956-5AE2-422D-A314-1643B2317B54}" type="parTrans" cxnId="{A913C619-10E5-4D1F-802C-8C329531134C}">
      <dgm:prSet/>
      <dgm:spPr/>
      <dgm:t>
        <a:bodyPr/>
        <a:lstStyle/>
        <a:p>
          <a:endParaRPr lang="pt-BR"/>
        </a:p>
      </dgm:t>
    </dgm:pt>
    <dgm:pt modelId="{10E75208-4905-4CEC-81B1-9110CA90E0B2}" type="sibTrans" cxnId="{A913C619-10E5-4D1F-802C-8C329531134C}">
      <dgm:prSet/>
      <dgm:spPr/>
      <dgm:t>
        <a:bodyPr/>
        <a:lstStyle/>
        <a:p>
          <a:endParaRPr lang="pt-BR"/>
        </a:p>
      </dgm:t>
    </dgm:pt>
    <dgm:pt modelId="{52A29695-2431-4324-8B91-75D1620A2DFB}" type="pres">
      <dgm:prSet presAssocID="{183AFECA-27F4-482B-BE05-1465679FD750}" presName="linearFlow" presStyleCnt="0">
        <dgm:presLayoutVars>
          <dgm:dir/>
          <dgm:resizeHandles val="exact"/>
        </dgm:presLayoutVars>
      </dgm:prSet>
      <dgm:spPr/>
    </dgm:pt>
    <dgm:pt modelId="{14044FFF-A70C-4602-8105-D229139038B3}" type="pres">
      <dgm:prSet presAssocID="{2EE45843-F3F0-4BD3-9F3A-6916070A27CC}" presName="composite" presStyleCnt="0"/>
      <dgm:spPr/>
    </dgm:pt>
    <dgm:pt modelId="{1CC6A091-AA6E-4158-8EC0-D62593629C0D}" type="pres">
      <dgm:prSet presAssocID="{2EE45843-F3F0-4BD3-9F3A-6916070A27CC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8AB7CFA-5CF8-4A27-A97B-8E31B9270BB1}" type="pres">
      <dgm:prSet presAssocID="{2EE45843-F3F0-4BD3-9F3A-6916070A27CC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B7A2222-92CC-4001-8ABF-7B635255EFDE}" type="pres">
      <dgm:prSet presAssocID="{B7605149-7982-49B8-B823-5989BCACF7B8}" presName="spacing" presStyleCnt="0"/>
      <dgm:spPr/>
    </dgm:pt>
    <dgm:pt modelId="{1113F428-9C11-4622-A47D-9CB092675274}" type="pres">
      <dgm:prSet presAssocID="{572CEA5C-EFA6-4B97-892D-A0B427F2C09C}" presName="composite" presStyleCnt="0"/>
      <dgm:spPr/>
    </dgm:pt>
    <dgm:pt modelId="{AD8AD02F-CAFC-40C4-8127-8FCA50FD4A46}" type="pres">
      <dgm:prSet presAssocID="{572CEA5C-EFA6-4B97-892D-A0B427F2C09C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EB1882FA-EA70-457F-B4E4-71EA345CA421}" type="pres">
      <dgm:prSet presAssocID="{572CEA5C-EFA6-4B97-892D-A0B427F2C09C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A9A0333-FDC3-4793-A301-B01AA24D36A5}" type="pres">
      <dgm:prSet presAssocID="{2B8E71CC-C176-48DA-80CA-4BF39B344513}" presName="spacing" presStyleCnt="0"/>
      <dgm:spPr/>
    </dgm:pt>
    <dgm:pt modelId="{5D1CA321-7AEC-40B1-AEB5-9CCBFC8D41FA}" type="pres">
      <dgm:prSet presAssocID="{F1F562BD-1710-48E8-9B8E-61E45BFA847E}" presName="composite" presStyleCnt="0"/>
      <dgm:spPr/>
    </dgm:pt>
    <dgm:pt modelId="{04972F48-3703-4936-863B-977B3873E175}" type="pres">
      <dgm:prSet presAssocID="{F1F562BD-1710-48E8-9B8E-61E45BFA847E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8F44727C-B0DC-4653-8537-367E935A0285}" type="pres">
      <dgm:prSet presAssocID="{F1F562BD-1710-48E8-9B8E-61E45BFA847E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A2A727D-BF0C-4624-9440-00769C5EAD0C}" type="pres">
      <dgm:prSet presAssocID="{949933EF-8C36-4876-9E32-BE8CCF04C972}" presName="spacing" presStyleCnt="0"/>
      <dgm:spPr/>
    </dgm:pt>
    <dgm:pt modelId="{BEC7165E-580A-41B6-A8C7-BA8023794C1D}" type="pres">
      <dgm:prSet presAssocID="{3B8E0C39-3BAC-45B2-8EA9-0BB8DB2E1CA4}" presName="composite" presStyleCnt="0"/>
      <dgm:spPr/>
    </dgm:pt>
    <dgm:pt modelId="{F3455AC5-5EFF-41DE-84AC-AC36907715AC}" type="pres">
      <dgm:prSet presAssocID="{3B8E0C39-3BAC-45B2-8EA9-0BB8DB2E1CA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EF74DAD9-F39F-47EC-8171-6BF3AE76A2EE}" type="pres">
      <dgm:prSet presAssocID="{3B8E0C39-3BAC-45B2-8EA9-0BB8DB2E1CA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D93E489-03E7-4B08-AF39-E73A35211CBC}" type="presOf" srcId="{183AFECA-27F4-482B-BE05-1465679FD750}" destId="{52A29695-2431-4324-8B91-75D1620A2DFB}" srcOrd="0" destOrd="0" presId="urn:microsoft.com/office/officeart/2005/8/layout/vList3"/>
    <dgm:cxn modelId="{25CFF7B8-27A0-4131-87C1-8D6707DB4A70}" type="presOf" srcId="{3B8E0C39-3BAC-45B2-8EA9-0BB8DB2E1CA4}" destId="{EF74DAD9-F39F-47EC-8171-6BF3AE76A2EE}" srcOrd="0" destOrd="0" presId="urn:microsoft.com/office/officeart/2005/8/layout/vList3"/>
    <dgm:cxn modelId="{3B40361F-7921-4510-8282-882B6E83CF88}" type="presOf" srcId="{572CEA5C-EFA6-4B97-892D-A0B427F2C09C}" destId="{EB1882FA-EA70-457F-B4E4-71EA345CA421}" srcOrd="0" destOrd="0" presId="urn:microsoft.com/office/officeart/2005/8/layout/vList3"/>
    <dgm:cxn modelId="{F1F84B72-F3D4-462F-A49D-05D0ADC91F57}" srcId="{183AFECA-27F4-482B-BE05-1465679FD750}" destId="{F1F562BD-1710-48E8-9B8E-61E45BFA847E}" srcOrd="2" destOrd="0" parTransId="{E9EF26D7-10B4-4265-B37A-66FA9383EFB9}" sibTransId="{949933EF-8C36-4876-9E32-BE8CCF04C972}"/>
    <dgm:cxn modelId="{37FCA452-E910-402C-B2BC-176BBDD1FEAB}" srcId="{183AFECA-27F4-482B-BE05-1465679FD750}" destId="{572CEA5C-EFA6-4B97-892D-A0B427F2C09C}" srcOrd="1" destOrd="0" parTransId="{04995B39-4019-4E28-9D49-8C277A61FDDA}" sibTransId="{2B8E71CC-C176-48DA-80CA-4BF39B344513}"/>
    <dgm:cxn modelId="{36B4D49F-B5AD-4168-AA5D-EB8C4ABF8836}" srcId="{183AFECA-27F4-482B-BE05-1465679FD750}" destId="{2EE45843-F3F0-4BD3-9F3A-6916070A27CC}" srcOrd="0" destOrd="0" parTransId="{C6087D0B-3941-42B2-9099-179054C7533B}" sibTransId="{B7605149-7982-49B8-B823-5989BCACF7B8}"/>
    <dgm:cxn modelId="{EBA6832D-F394-452E-942F-264CE318E647}" type="presOf" srcId="{2EE45843-F3F0-4BD3-9F3A-6916070A27CC}" destId="{58AB7CFA-5CF8-4A27-A97B-8E31B9270BB1}" srcOrd="0" destOrd="0" presId="urn:microsoft.com/office/officeart/2005/8/layout/vList3"/>
    <dgm:cxn modelId="{B0E95095-7792-4F6A-88F5-D1415A1FEF5E}" type="presOf" srcId="{F1F562BD-1710-48E8-9B8E-61E45BFA847E}" destId="{8F44727C-B0DC-4653-8537-367E935A0285}" srcOrd="0" destOrd="0" presId="urn:microsoft.com/office/officeart/2005/8/layout/vList3"/>
    <dgm:cxn modelId="{A913C619-10E5-4D1F-802C-8C329531134C}" srcId="{183AFECA-27F4-482B-BE05-1465679FD750}" destId="{3B8E0C39-3BAC-45B2-8EA9-0BB8DB2E1CA4}" srcOrd="3" destOrd="0" parTransId="{0148B956-5AE2-422D-A314-1643B2317B54}" sibTransId="{10E75208-4905-4CEC-81B1-9110CA90E0B2}"/>
    <dgm:cxn modelId="{6822D9E5-CF2F-445E-8B8D-B2BFFECD2091}" type="presParOf" srcId="{52A29695-2431-4324-8B91-75D1620A2DFB}" destId="{14044FFF-A70C-4602-8105-D229139038B3}" srcOrd="0" destOrd="0" presId="urn:microsoft.com/office/officeart/2005/8/layout/vList3"/>
    <dgm:cxn modelId="{7AE1910F-4144-499D-A442-C48171217832}" type="presParOf" srcId="{14044FFF-A70C-4602-8105-D229139038B3}" destId="{1CC6A091-AA6E-4158-8EC0-D62593629C0D}" srcOrd="0" destOrd="0" presId="urn:microsoft.com/office/officeart/2005/8/layout/vList3"/>
    <dgm:cxn modelId="{FAF014B7-3CCD-4D50-A322-DC56BB84F0E5}" type="presParOf" srcId="{14044FFF-A70C-4602-8105-D229139038B3}" destId="{58AB7CFA-5CF8-4A27-A97B-8E31B9270BB1}" srcOrd="1" destOrd="0" presId="urn:microsoft.com/office/officeart/2005/8/layout/vList3"/>
    <dgm:cxn modelId="{8EE7C63C-DDF1-4A84-80B4-BE997D004618}" type="presParOf" srcId="{52A29695-2431-4324-8B91-75D1620A2DFB}" destId="{0B7A2222-92CC-4001-8ABF-7B635255EFDE}" srcOrd="1" destOrd="0" presId="urn:microsoft.com/office/officeart/2005/8/layout/vList3"/>
    <dgm:cxn modelId="{45B899A6-893A-4465-855A-F752B53E4AD3}" type="presParOf" srcId="{52A29695-2431-4324-8B91-75D1620A2DFB}" destId="{1113F428-9C11-4622-A47D-9CB092675274}" srcOrd="2" destOrd="0" presId="urn:microsoft.com/office/officeart/2005/8/layout/vList3"/>
    <dgm:cxn modelId="{5D44E079-0924-4D39-97A4-48067DBE3BBB}" type="presParOf" srcId="{1113F428-9C11-4622-A47D-9CB092675274}" destId="{AD8AD02F-CAFC-40C4-8127-8FCA50FD4A46}" srcOrd="0" destOrd="0" presId="urn:microsoft.com/office/officeart/2005/8/layout/vList3"/>
    <dgm:cxn modelId="{62976C0C-9DBA-429F-A2B3-D5002FA67869}" type="presParOf" srcId="{1113F428-9C11-4622-A47D-9CB092675274}" destId="{EB1882FA-EA70-457F-B4E4-71EA345CA421}" srcOrd="1" destOrd="0" presId="urn:microsoft.com/office/officeart/2005/8/layout/vList3"/>
    <dgm:cxn modelId="{88690F7C-9006-4C19-B9F4-9EB18F0A62C4}" type="presParOf" srcId="{52A29695-2431-4324-8B91-75D1620A2DFB}" destId="{AA9A0333-FDC3-4793-A301-B01AA24D36A5}" srcOrd="3" destOrd="0" presId="urn:microsoft.com/office/officeart/2005/8/layout/vList3"/>
    <dgm:cxn modelId="{CFA0C962-5F46-4DE2-A804-488D3B03A72F}" type="presParOf" srcId="{52A29695-2431-4324-8B91-75D1620A2DFB}" destId="{5D1CA321-7AEC-40B1-AEB5-9CCBFC8D41FA}" srcOrd="4" destOrd="0" presId="urn:microsoft.com/office/officeart/2005/8/layout/vList3"/>
    <dgm:cxn modelId="{94553173-D481-4BFA-8B41-BA7D183096E9}" type="presParOf" srcId="{5D1CA321-7AEC-40B1-AEB5-9CCBFC8D41FA}" destId="{04972F48-3703-4936-863B-977B3873E175}" srcOrd="0" destOrd="0" presId="urn:microsoft.com/office/officeart/2005/8/layout/vList3"/>
    <dgm:cxn modelId="{1687A678-73A2-4177-AFAD-64F050FAC9C6}" type="presParOf" srcId="{5D1CA321-7AEC-40B1-AEB5-9CCBFC8D41FA}" destId="{8F44727C-B0DC-4653-8537-367E935A0285}" srcOrd="1" destOrd="0" presId="urn:microsoft.com/office/officeart/2005/8/layout/vList3"/>
    <dgm:cxn modelId="{73894E47-BF20-4679-A127-07233E4167CE}" type="presParOf" srcId="{52A29695-2431-4324-8B91-75D1620A2DFB}" destId="{0A2A727D-BF0C-4624-9440-00769C5EAD0C}" srcOrd="5" destOrd="0" presId="urn:microsoft.com/office/officeart/2005/8/layout/vList3"/>
    <dgm:cxn modelId="{287D69E9-4022-43A6-950B-FC9A996ABBF3}" type="presParOf" srcId="{52A29695-2431-4324-8B91-75D1620A2DFB}" destId="{BEC7165E-580A-41B6-A8C7-BA8023794C1D}" srcOrd="6" destOrd="0" presId="urn:microsoft.com/office/officeart/2005/8/layout/vList3"/>
    <dgm:cxn modelId="{9877EABE-2880-4743-B73D-3FDE9A3265D9}" type="presParOf" srcId="{BEC7165E-580A-41B6-A8C7-BA8023794C1D}" destId="{F3455AC5-5EFF-41DE-84AC-AC36907715AC}" srcOrd="0" destOrd="0" presId="urn:microsoft.com/office/officeart/2005/8/layout/vList3"/>
    <dgm:cxn modelId="{7BA04EE3-E4DC-4EB2-9C44-052AFFBEB1F8}" type="presParOf" srcId="{BEC7165E-580A-41B6-A8C7-BA8023794C1D}" destId="{EF74DAD9-F39F-47EC-8171-6BF3AE76A2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4545B-C42F-40E2-B6B5-17241F5ADFDF}">
      <dsp:nvSpPr>
        <dsp:cNvPr id="0" name=""/>
        <dsp:cNvSpPr/>
      </dsp:nvSpPr>
      <dsp:spPr>
        <a:xfrm>
          <a:off x="2976" y="479164"/>
          <a:ext cx="2649140" cy="1059656"/>
        </a:xfrm>
        <a:prstGeom prst="chevron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Linear</a:t>
          </a:r>
          <a:endParaRPr lang="pt-BR" sz="2300" kern="1200" dirty="0"/>
        </a:p>
      </dsp:txBody>
      <dsp:txXfrm>
        <a:off x="532804" y="479164"/>
        <a:ext cx="1589484" cy="1059656"/>
      </dsp:txXfrm>
    </dsp:sp>
    <dsp:sp modelId="{AD1F5CDB-632B-4ADF-9E52-2AB7D0E0EFB7}">
      <dsp:nvSpPr>
        <dsp:cNvPr id="0" name=""/>
        <dsp:cNvSpPr/>
      </dsp:nvSpPr>
      <dsp:spPr>
        <a:xfrm>
          <a:off x="2387203" y="479164"/>
          <a:ext cx="2649140" cy="1059656"/>
        </a:xfrm>
        <a:prstGeom prst="chevron">
          <a:avLst/>
        </a:prstGeom>
        <a:gradFill rotWithShape="0">
          <a:gsLst>
            <a:gs pos="0">
              <a:schemeClr val="accent5">
                <a:shade val="50000"/>
                <a:hueOff val="160997"/>
                <a:satOff val="-3921"/>
                <a:lumOff val="17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160997"/>
                <a:satOff val="-3921"/>
                <a:lumOff val="17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160997"/>
                <a:satOff val="-3921"/>
                <a:lumOff val="17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Modular</a:t>
          </a:r>
          <a:endParaRPr lang="pt-BR" sz="2300" kern="1200" dirty="0"/>
        </a:p>
      </dsp:txBody>
      <dsp:txXfrm>
        <a:off x="2917031" y="479164"/>
        <a:ext cx="1589484" cy="1059656"/>
      </dsp:txXfrm>
    </dsp:sp>
    <dsp:sp modelId="{21468AAD-E94C-431D-8669-66B2BF440811}">
      <dsp:nvSpPr>
        <dsp:cNvPr id="0" name=""/>
        <dsp:cNvSpPr/>
      </dsp:nvSpPr>
      <dsp:spPr>
        <a:xfrm>
          <a:off x="4771429" y="479164"/>
          <a:ext cx="2649140" cy="1059656"/>
        </a:xfrm>
        <a:prstGeom prst="chevron">
          <a:avLst/>
        </a:prstGeom>
        <a:gradFill rotWithShape="0">
          <a:gsLst>
            <a:gs pos="0">
              <a:schemeClr val="accent5">
                <a:shade val="50000"/>
                <a:hueOff val="321995"/>
                <a:satOff val="-7842"/>
                <a:lumOff val="34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321995"/>
                <a:satOff val="-7842"/>
                <a:lumOff val="34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321995"/>
                <a:satOff val="-7842"/>
                <a:lumOff val="34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Estruturado</a:t>
          </a:r>
          <a:endParaRPr lang="pt-BR" sz="2300" kern="1200" dirty="0"/>
        </a:p>
      </dsp:txBody>
      <dsp:txXfrm>
        <a:off x="5301257" y="479164"/>
        <a:ext cx="1589484" cy="1059656"/>
      </dsp:txXfrm>
    </dsp:sp>
    <dsp:sp modelId="{37995044-8FE8-499D-B528-BF430D16879C}">
      <dsp:nvSpPr>
        <dsp:cNvPr id="0" name=""/>
        <dsp:cNvSpPr/>
      </dsp:nvSpPr>
      <dsp:spPr>
        <a:xfrm>
          <a:off x="7155656" y="479164"/>
          <a:ext cx="2649140" cy="1059656"/>
        </a:xfrm>
        <a:prstGeom prst="chevron">
          <a:avLst/>
        </a:prstGeom>
        <a:gradFill rotWithShape="0">
          <a:gsLst>
            <a:gs pos="0">
              <a:schemeClr val="accent5">
                <a:shade val="50000"/>
                <a:hueOff val="321995"/>
                <a:satOff val="-7842"/>
                <a:lumOff val="34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321995"/>
                <a:satOff val="-7842"/>
                <a:lumOff val="34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321995"/>
                <a:satOff val="-7842"/>
                <a:lumOff val="34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Orientado a Eventos POE</a:t>
          </a:r>
          <a:endParaRPr lang="pt-BR" sz="2300" kern="1200" dirty="0"/>
        </a:p>
      </dsp:txBody>
      <dsp:txXfrm>
        <a:off x="7685484" y="479164"/>
        <a:ext cx="1589484" cy="1059656"/>
      </dsp:txXfrm>
    </dsp:sp>
    <dsp:sp modelId="{1CB11365-F3FA-41B7-97A6-BAB6EE205546}">
      <dsp:nvSpPr>
        <dsp:cNvPr id="0" name=""/>
        <dsp:cNvSpPr/>
      </dsp:nvSpPr>
      <dsp:spPr>
        <a:xfrm>
          <a:off x="9539882" y="479164"/>
          <a:ext cx="2649140" cy="1059656"/>
        </a:xfrm>
        <a:prstGeom prst="chevron">
          <a:avLst/>
        </a:prstGeom>
        <a:gradFill rotWithShape="0">
          <a:gsLst>
            <a:gs pos="0">
              <a:schemeClr val="accent5">
                <a:shade val="50000"/>
                <a:hueOff val="160997"/>
                <a:satOff val="-3921"/>
                <a:lumOff val="17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160997"/>
                <a:satOff val="-3921"/>
                <a:lumOff val="17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160997"/>
                <a:satOff val="-3921"/>
                <a:lumOff val="17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Orientado a Objetos POO</a:t>
          </a:r>
          <a:endParaRPr lang="pt-BR" sz="2300" kern="1200" dirty="0"/>
        </a:p>
      </dsp:txBody>
      <dsp:txXfrm>
        <a:off x="10069710" y="479164"/>
        <a:ext cx="1589484" cy="1059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A6C03-3650-490B-8510-D783F054373C}">
      <dsp:nvSpPr>
        <dsp:cNvPr id="0" name=""/>
        <dsp:cNvSpPr/>
      </dsp:nvSpPr>
      <dsp:spPr>
        <a:xfrm rot="16200000">
          <a:off x="805911" y="-805911"/>
          <a:ext cx="3107410" cy="4719234"/>
        </a:xfrm>
        <a:prstGeom prst="round1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4264" tIns="334264" rIns="334264" bIns="334264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700" kern="1200" dirty="0" smtClean="0"/>
            <a:t>Polimorfismo</a:t>
          </a:r>
          <a:endParaRPr lang="pt-BR" sz="4700" kern="1200" dirty="0"/>
        </a:p>
      </dsp:txBody>
      <dsp:txXfrm rot="5400000">
        <a:off x="0" y="0"/>
        <a:ext cx="4719234" cy="2330557"/>
      </dsp:txXfrm>
    </dsp:sp>
    <dsp:sp modelId="{E2135B85-1EB1-4225-A098-024B59C8D4F2}">
      <dsp:nvSpPr>
        <dsp:cNvPr id="0" name=""/>
        <dsp:cNvSpPr/>
      </dsp:nvSpPr>
      <dsp:spPr>
        <a:xfrm>
          <a:off x="4719234" y="0"/>
          <a:ext cx="4719234" cy="3107410"/>
        </a:xfrm>
        <a:prstGeom prst="round1Rect">
          <a:avLst/>
        </a:prstGeom>
        <a:solidFill>
          <a:schemeClr val="accent5">
            <a:shade val="50000"/>
            <a:hueOff val="201247"/>
            <a:satOff val="-4901"/>
            <a:lumOff val="2144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4264" tIns="334264" rIns="334264" bIns="334264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700" kern="1200" dirty="0" smtClean="0"/>
            <a:t>Herança</a:t>
          </a:r>
          <a:endParaRPr lang="pt-BR" sz="4700" kern="1200" dirty="0"/>
        </a:p>
      </dsp:txBody>
      <dsp:txXfrm>
        <a:off x="4719234" y="0"/>
        <a:ext cx="4719234" cy="2330557"/>
      </dsp:txXfrm>
    </dsp:sp>
    <dsp:sp modelId="{E8457D96-7E59-4045-AB4A-65C1E25FFDBD}">
      <dsp:nvSpPr>
        <dsp:cNvPr id="0" name=""/>
        <dsp:cNvSpPr/>
      </dsp:nvSpPr>
      <dsp:spPr>
        <a:xfrm rot="10800000">
          <a:off x="0" y="3107410"/>
          <a:ext cx="4719234" cy="3107410"/>
        </a:xfrm>
        <a:prstGeom prst="round1Rect">
          <a:avLst/>
        </a:prstGeom>
        <a:solidFill>
          <a:schemeClr val="accent5">
            <a:shade val="50000"/>
            <a:hueOff val="402493"/>
            <a:satOff val="-9802"/>
            <a:lumOff val="4289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4264" tIns="334264" rIns="334264" bIns="334264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700" kern="1200" dirty="0" smtClean="0"/>
            <a:t>Abstração</a:t>
          </a:r>
          <a:endParaRPr lang="pt-BR" sz="4700" kern="1200" dirty="0"/>
        </a:p>
      </dsp:txBody>
      <dsp:txXfrm rot="10800000">
        <a:off x="0" y="3884262"/>
        <a:ext cx="4719234" cy="2330557"/>
      </dsp:txXfrm>
    </dsp:sp>
    <dsp:sp modelId="{74B83FC3-9C3B-4AD9-9739-53A01A393459}">
      <dsp:nvSpPr>
        <dsp:cNvPr id="0" name=""/>
        <dsp:cNvSpPr/>
      </dsp:nvSpPr>
      <dsp:spPr>
        <a:xfrm rot="5400000">
          <a:off x="5525145" y="2301498"/>
          <a:ext cx="3107410" cy="4719234"/>
        </a:xfrm>
        <a:prstGeom prst="round1Rect">
          <a:avLst/>
        </a:prstGeom>
        <a:solidFill>
          <a:schemeClr val="accent5">
            <a:shade val="50000"/>
            <a:hueOff val="201247"/>
            <a:satOff val="-4901"/>
            <a:lumOff val="2144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4264" tIns="334264" rIns="334264" bIns="334264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700" kern="1200" dirty="0" smtClean="0"/>
            <a:t>Encapsulamento</a:t>
          </a:r>
          <a:endParaRPr lang="pt-BR" sz="4700" kern="1200" dirty="0"/>
        </a:p>
      </dsp:txBody>
      <dsp:txXfrm rot="-5400000">
        <a:off x="4719234" y="3884262"/>
        <a:ext cx="4719234" cy="2330557"/>
      </dsp:txXfrm>
    </dsp:sp>
    <dsp:sp modelId="{4F534B32-34C2-4C12-93EC-5D8D8E0E7D8B}">
      <dsp:nvSpPr>
        <dsp:cNvPr id="0" name=""/>
        <dsp:cNvSpPr/>
      </dsp:nvSpPr>
      <dsp:spPr>
        <a:xfrm>
          <a:off x="3303463" y="2330557"/>
          <a:ext cx="2831540" cy="1553705"/>
        </a:xfrm>
        <a:prstGeom prst="roundRect">
          <a:avLst/>
        </a:prstGeom>
        <a:solidFill>
          <a:schemeClr val="accent5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800" b="1" kern="1200" dirty="0" smtClean="0"/>
            <a:t>POO</a:t>
          </a:r>
          <a:endParaRPr lang="pt-BR" sz="4800" b="1" kern="1200" dirty="0"/>
        </a:p>
      </dsp:txBody>
      <dsp:txXfrm>
        <a:off x="3379309" y="2406403"/>
        <a:ext cx="2679848" cy="14020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B7CFA-5CF8-4A27-A97B-8E31B9270BB1}">
      <dsp:nvSpPr>
        <dsp:cNvPr id="0" name=""/>
        <dsp:cNvSpPr/>
      </dsp:nvSpPr>
      <dsp:spPr>
        <a:xfrm rot="10800000">
          <a:off x="1915921" y="1750"/>
          <a:ext cx="6300545" cy="1315767"/>
        </a:xfrm>
        <a:prstGeom prst="homePlate">
          <a:avLst/>
        </a:prstGeom>
        <a:solidFill>
          <a:schemeClr val="bg1">
            <a:lumMod val="75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0217" tIns="228600" rIns="42672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000" kern="1200" dirty="0" err="1" smtClean="0"/>
            <a:t>Create</a:t>
          </a:r>
          <a:endParaRPr lang="pt-BR" sz="6000" kern="1200" dirty="0"/>
        </a:p>
      </dsp:txBody>
      <dsp:txXfrm rot="10800000">
        <a:off x="2244863" y="1750"/>
        <a:ext cx="5971603" cy="1315767"/>
      </dsp:txXfrm>
    </dsp:sp>
    <dsp:sp modelId="{1CC6A091-AA6E-4158-8EC0-D62593629C0D}">
      <dsp:nvSpPr>
        <dsp:cNvPr id="0" name=""/>
        <dsp:cNvSpPr/>
      </dsp:nvSpPr>
      <dsp:spPr>
        <a:xfrm>
          <a:off x="1258037" y="1750"/>
          <a:ext cx="1315767" cy="13157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882FA-EA70-457F-B4E4-71EA345CA421}">
      <dsp:nvSpPr>
        <dsp:cNvPr id="0" name=""/>
        <dsp:cNvSpPr/>
      </dsp:nvSpPr>
      <dsp:spPr>
        <a:xfrm rot="10800000">
          <a:off x="1915921" y="1710284"/>
          <a:ext cx="6300545" cy="1315767"/>
        </a:xfrm>
        <a:prstGeom prst="homePlate">
          <a:avLst/>
        </a:prstGeom>
        <a:solidFill>
          <a:schemeClr val="bg1">
            <a:lumMod val="75000"/>
            <a:alpha val="7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0217" tIns="228600" rIns="42672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000" kern="1200" dirty="0" err="1" smtClean="0"/>
            <a:t>Read</a:t>
          </a:r>
          <a:endParaRPr lang="pt-BR" sz="6000" kern="1200" dirty="0"/>
        </a:p>
      </dsp:txBody>
      <dsp:txXfrm rot="10800000">
        <a:off x="2244863" y="1710284"/>
        <a:ext cx="5971603" cy="1315767"/>
      </dsp:txXfrm>
    </dsp:sp>
    <dsp:sp modelId="{AD8AD02F-CAFC-40C4-8127-8FCA50FD4A46}">
      <dsp:nvSpPr>
        <dsp:cNvPr id="0" name=""/>
        <dsp:cNvSpPr/>
      </dsp:nvSpPr>
      <dsp:spPr>
        <a:xfrm>
          <a:off x="1258037" y="1710284"/>
          <a:ext cx="1315767" cy="131576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4727C-B0DC-4653-8537-367E935A0285}">
      <dsp:nvSpPr>
        <dsp:cNvPr id="0" name=""/>
        <dsp:cNvSpPr/>
      </dsp:nvSpPr>
      <dsp:spPr>
        <a:xfrm rot="10800000">
          <a:off x="1915921" y="3418817"/>
          <a:ext cx="6300545" cy="1315767"/>
        </a:xfrm>
        <a:prstGeom prst="homePlate">
          <a:avLst/>
        </a:prstGeom>
        <a:solidFill>
          <a:schemeClr val="bg1">
            <a:lumMod val="75000"/>
            <a:alpha val="6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0217" tIns="228600" rIns="42672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000" kern="1200" dirty="0" smtClean="0"/>
            <a:t>Update</a:t>
          </a:r>
          <a:endParaRPr lang="pt-BR" sz="6000" kern="1200" dirty="0"/>
        </a:p>
      </dsp:txBody>
      <dsp:txXfrm rot="10800000">
        <a:off x="2244863" y="3418817"/>
        <a:ext cx="5971603" cy="1315767"/>
      </dsp:txXfrm>
    </dsp:sp>
    <dsp:sp modelId="{04972F48-3703-4936-863B-977B3873E175}">
      <dsp:nvSpPr>
        <dsp:cNvPr id="0" name=""/>
        <dsp:cNvSpPr/>
      </dsp:nvSpPr>
      <dsp:spPr>
        <a:xfrm>
          <a:off x="1258037" y="3418817"/>
          <a:ext cx="1315767" cy="13157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4DAD9-F39F-47EC-8171-6BF3AE76A2EE}">
      <dsp:nvSpPr>
        <dsp:cNvPr id="0" name=""/>
        <dsp:cNvSpPr/>
      </dsp:nvSpPr>
      <dsp:spPr>
        <a:xfrm rot="10800000">
          <a:off x="1915921" y="5127351"/>
          <a:ext cx="6300545" cy="1315767"/>
        </a:xfrm>
        <a:prstGeom prst="homePlate">
          <a:avLst/>
        </a:prstGeom>
        <a:solidFill>
          <a:schemeClr val="bg1">
            <a:lumMod val="7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0217" tIns="228600" rIns="42672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000" kern="1200" dirty="0" smtClean="0"/>
            <a:t>Delete</a:t>
          </a:r>
          <a:endParaRPr lang="pt-BR" sz="6000" kern="1200" dirty="0"/>
        </a:p>
      </dsp:txBody>
      <dsp:txXfrm rot="10800000">
        <a:off x="2244863" y="5127351"/>
        <a:ext cx="5971603" cy="1315767"/>
      </dsp:txXfrm>
    </dsp:sp>
    <dsp:sp modelId="{F3455AC5-5EFF-41DE-84AC-AC36907715AC}">
      <dsp:nvSpPr>
        <dsp:cNvPr id="0" name=""/>
        <dsp:cNvSpPr/>
      </dsp:nvSpPr>
      <dsp:spPr>
        <a:xfrm>
          <a:off x="1258037" y="5127351"/>
          <a:ext cx="1315767" cy="131576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EA4EA-4DD6-433E-B4D3-836A89C2CAE6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A22E4-0724-41E1-9FDA-896680C69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095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elum.com.br/apostila-csharp-orientacao-objetos/o-que-e-c-e-net/?gclid=CjwKCAjwr8zoBRA0EiwANmvpYNFkL8rrIQWOVH-9iVUTNtUb1NLFb2kRTzusQ6dRlF-yGs9EzG9a7RoCDyEQAvD_BwE#um-pouco-sobre-a-histria-do-c-e-ne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devmedia.com.br/cadastro-de-um-consultorio-em-windows-forms-com-csharp-e-sql-server-parte-2/16854" TargetMode="External"/><Relationship Id="rId4" Type="http://schemas.openxmlformats.org/officeDocument/2006/relationships/hyperlink" Target="https://www.devmedia.com.br/cadastro-de-um-consultorio-em-windows-forms-com-csharp-e-sql-server-parte-1/16817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media.com.br/os-4-pilares-da-programacao-orientada-a-objetos/9264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hlinkClick r:id="rId3"/>
              </a:rPr>
              <a:t>https://www.caelum.com.br/apostila-csharp-orientacao-objetos/o-que-e-c-e-net/?gclid=CjwKCAjwr8zoBRA0EiwANmvpYNFkL8rrIQWOVH-9iVUTNtUb1NLFb2kRTzusQ6dRlF-yGs9EzG9a7RoCDyEQAvD_BwE#um-pouco-sobre-a-histria-do-c-e-net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>
                <a:hlinkClick r:id="rId4"/>
              </a:rPr>
              <a:t>https://www.devmedia.com.br/cadastro-de-um-consultorio-em-windows-forms-com-csharp-e-sql-server-parte-1/16817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>
                <a:hlinkClick r:id="rId5"/>
              </a:rPr>
              <a:t>https://www.devmedia.com.br/cadastro-de-um-consultorio-em-windows-forms-com-csharp-e-sql-server-parte-2/16854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166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208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745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461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761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880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311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952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098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555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470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RAD – </a:t>
            </a:r>
            <a:r>
              <a:rPr lang="pt-BR" dirty="0" err="1" smtClean="0"/>
              <a:t>rapid</a:t>
            </a:r>
            <a:r>
              <a:rPr lang="pt-BR" dirty="0" smtClean="0"/>
              <a:t> </a:t>
            </a:r>
            <a:r>
              <a:rPr lang="pt-BR" dirty="0" err="1" smtClean="0"/>
              <a:t>application</a:t>
            </a:r>
            <a:r>
              <a:rPr lang="pt-BR" dirty="0" smtClean="0"/>
              <a:t> </a:t>
            </a:r>
            <a:r>
              <a:rPr lang="pt-BR" dirty="0" err="1" smtClean="0"/>
              <a:t>development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404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68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105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269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214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398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5238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169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836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hlinkClick r:id="rId3"/>
              </a:rPr>
              <a:t>https://www.devmedia.com.br/os-4-pilares-da-programacao-orientada-a-objetos/9264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88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46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44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40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760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2449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22E4-0724-41E1-9FDA-896680C699C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41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9991-9112-46A5-B241-5BE161EA8880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661F-8964-478E-952C-1AAFB2BD6F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69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9991-9112-46A5-B241-5BE161EA8880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661F-8964-478E-952C-1AAFB2BD6F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86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9991-9112-46A5-B241-5BE161EA8880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661F-8964-478E-952C-1AAFB2BD6F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491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9991-9112-46A5-B241-5BE161EA8880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661F-8964-478E-952C-1AAFB2BD6F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8820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9991-9112-46A5-B241-5BE161EA8880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661F-8964-478E-952C-1AAFB2BD6F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98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9991-9112-46A5-B241-5BE161EA8880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661F-8964-478E-952C-1AAFB2BD6F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617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9991-9112-46A5-B241-5BE161EA8880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661F-8964-478E-952C-1AAFB2BD6F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70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9991-9112-46A5-B241-5BE161EA8880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661F-8964-478E-952C-1AAFB2BD6F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737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9991-9112-46A5-B241-5BE161EA8880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661F-8964-478E-952C-1AAFB2BD6F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35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9991-9112-46A5-B241-5BE161EA8880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661F-8964-478E-952C-1AAFB2BD6F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788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9991-9112-46A5-B241-5BE161EA8880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661F-8964-478E-952C-1AAFB2BD6F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97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09991-9112-46A5-B241-5BE161EA8880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2661F-8964-478E-952C-1AAFB2BD6F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91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18.png"/><Relationship Id="rId10" Type="http://schemas.microsoft.com/office/2007/relationships/hdphoto" Target="../media/hdphoto11.wdp"/><Relationship Id="rId4" Type="http://schemas.microsoft.com/office/2007/relationships/hdphoto" Target="../media/hdphoto5.wdp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23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25.png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5" Type="http://schemas.openxmlformats.org/officeDocument/2006/relationships/image" Target="../media/image26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5" Type="http://schemas.openxmlformats.org/officeDocument/2006/relationships/image" Target="../media/image27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5" Type="http://schemas.openxmlformats.org/officeDocument/2006/relationships/image" Target="../media/image28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5" Type="http://schemas.openxmlformats.org/officeDocument/2006/relationships/image" Target="../media/image29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5" Type="http://schemas.openxmlformats.org/officeDocument/2006/relationships/image" Target="../media/image30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1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2.wdp"/><Relationship Id="rId5" Type="http://schemas.openxmlformats.org/officeDocument/2006/relationships/image" Target="../media/image32.png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5.wdp"/><Relationship Id="rId5" Type="http://schemas.openxmlformats.org/officeDocument/2006/relationships/image" Target="../media/image36.png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5" Type="http://schemas.openxmlformats.org/officeDocument/2006/relationships/image" Target="../media/image37.png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7.wdp"/><Relationship Id="rId5" Type="http://schemas.openxmlformats.org/officeDocument/2006/relationships/image" Target="../media/image38.png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8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9.wdp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3" Type="http://schemas.openxmlformats.org/officeDocument/2006/relationships/image" Target="../media/image1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0.wdp"/><Relationship Id="rId5" Type="http://schemas.openxmlformats.org/officeDocument/2006/relationships/image" Target="../media/image41.png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microsoft.com/office/2007/relationships/hdphoto" Target="../media/hdphoto3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microsoft.com/office/2007/relationships/hdphoto" Target="../media/hdphoto3.wdp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90" y="274218"/>
            <a:ext cx="5677666" cy="540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747952" y="5777118"/>
            <a:ext cx="2360005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Plataforma/Framework</a:t>
            </a:r>
          </a:p>
          <a:p>
            <a:pPr algn="ctr"/>
            <a:r>
              <a:rPr lang="pt-BR" dirty="0" smtClean="0"/>
              <a:t>2002 1.0</a:t>
            </a:r>
          </a:p>
          <a:p>
            <a:pPr algn="ctr"/>
            <a:r>
              <a:rPr lang="pt-BR" dirty="0" smtClean="0"/>
              <a:t>2019 7.8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8320524" y="4761455"/>
            <a:ext cx="1623849" cy="1200329"/>
          </a:xfrm>
          <a:prstGeom prst="rect">
            <a:avLst/>
          </a:prstGeom>
          <a:solidFill>
            <a:srgbClr val="A17AD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Linguagem de Programação</a:t>
            </a:r>
          </a:p>
          <a:p>
            <a:pPr algn="ctr"/>
            <a:r>
              <a:rPr lang="pt-BR" dirty="0" smtClean="0"/>
              <a:t>2002 1.0</a:t>
            </a:r>
          </a:p>
          <a:p>
            <a:pPr algn="ctr"/>
            <a:r>
              <a:rPr lang="pt-BR" dirty="0" smtClean="0"/>
              <a:t>2019 7.2</a:t>
            </a:r>
          </a:p>
        </p:txBody>
      </p:sp>
      <p:pic>
        <p:nvPicPr>
          <p:cNvPr id="1032" name="Picture 8" descr="Resultado de imagem para c# logo vec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11" y="0"/>
            <a:ext cx="4271476" cy="459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1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aixaDeTexto 1"/>
          <p:cNvSpPr txBox="1"/>
          <p:nvPr/>
        </p:nvSpPr>
        <p:spPr>
          <a:xfrm>
            <a:off x="6525214" y="3752291"/>
            <a:ext cx="5554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CRIAÇÃO DO BANCO DE DADOS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8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4" y="1964777"/>
            <a:ext cx="7092734" cy="481121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024949" y="157991"/>
            <a:ext cx="8142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Criação do Formulário – Camada Apresentação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4" y="683332"/>
            <a:ext cx="6860260" cy="148598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8573" y="1933781"/>
            <a:ext cx="6283427" cy="4417017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7563171" y="2944678"/>
            <a:ext cx="6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txtID</a:t>
            </a:r>
            <a:endParaRPr lang="pt-BR" dirty="0" smtClean="0"/>
          </a:p>
        </p:txBody>
      </p:sp>
      <p:sp>
        <p:nvSpPr>
          <p:cNvPr id="14" name="CaixaDeTexto 13"/>
          <p:cNvSpPr txBox="1"/>
          <p:nvPr/>
        </p:nvSpPr>
        <p:spPr>
          <a:xfrm>
            <a:off x="7836185" y="3531601"/>
            <a:ext cx="100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txtNome</a:t>
            </a:r>
            <a:endParaRPr lang="pt-BR" dirty="0" smtClean="0"/>
          </a:p>
        </p:txBody>
      </p:sp>
      <p:sp>
        <p:nvSpPr>
          <p:cNvPr id="15" name="CaixaDeTexto 14"/>
          <p:cNvSpPr txBox="1"/>
          <p:nvPr/>
        </p:nvSpPr>
        <p:spPr>
          <a:xfrm>
            <a:off x="8184111" y="4173286"/>
            <a:ext cx="95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txtEmail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0592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838836" y="189979"/>
            <a:ext cx="3440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Estrutura de Pastas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82" y="1017652"/>
            <a:ext cx="5708188" cy="5440068"/>
          </a:xfrm>
          <a:prstGeom prst="rect">
            <a:avLst/>
          </a:prstGeom>
        </p:spPr>
      </p:pic>
      <p:sp>
        <p:nvSpPr>
          <p:cNvPr id="6" name="Quadro 5"/>
          <p:cNvSpPr/>
          <p:nvPr/>
        </p:nvSpPr>
        <p:spPr>
          <a:xfrm>
            <a:off x="3115160" y="5532895"/>
            <a:ext cx="2448732" cy="495946"/>
          </a:xfrm>
          <a:prstGeom prst="fram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349" y="1017651"/>
            <a:ext cx="5900383" cy="5440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aixaDeTexto 7"/>
          <p:cNvSpPr txBox="1"/>
          <p:nvPr/>
        </p:nvSpPr>
        <p:spPr>
          <a:xfrm>
            <a:off x="8709225" y="24487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1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8925649" y="278947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9095728" y="318577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297542" y="350685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9699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143977" y="188987"/>
            <a:ext cx="5051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Estrutura de Pastas e Classes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4508" y="962749"/>
            <a:ext cx="7392692" cy="5686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Quadro 6"/>
          <p:cNvSpPr/>
          <p:nvPr/>
        </p:nvSpPr>
        <p:spPr>
          <a:xfrm>
            <a:off x="5527840" y="5778285"/>
            <a:ext cx="1337909" cy="495946"/>
          </a:xfrm>
          <a:prstGeom prst="fram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Quadro 7"/>
          <p:cNvSpPr/>
          <p:nvPr/>
        </p:nvSpPr>
        <p:spPr>
          <a:xfrm>
            <a:off x="6540452" y="1781115"/>
            <a:ext cx="1337909" cy="495946"/>
          </a:xfrm>
          <a:prstGeom prst="fram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014" y="1298819"/>
            <a:ext cx="5070418" cy="4267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Quadro 4"/>
          <p:cNvSpPr/>
          <p:nvPr/>
        </p:nvSpPr>
        <p:spPr>
          <a:xfrm>
            <a:off x="137014" y="4901381"/>
            <a:ext cx="2448732" cy="495946"/>
          </a:xfrm>
          <a:prstGeom prst="fram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Quadro 8"/>
          <p:cNvSpPr/>
          <p:nvPr/>
        </p:nvSpPr>
        <p:spPr>
          <a:xfrm>
            <a:off x="10320232" y="6152827"/>
            <a:ext cx="697173" cy="495946"/>
          </a:xfrm>
          <a:prstGeom prst="fram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19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143977" y="188987"/>
            <a:ext cx="5051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Estrutura de Pastas e Classes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433" y="967600"/>
            <a:ext cx="4172996" cy="5299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Conector de Seta Reta 5"/>
          <p:cNvCxnSpPr/>
          <p:nvPr/>
        </p:nvCxnSpPr>
        <p:spPr>
          <a:xfrm flipV="1">
            <a:off x="3763536" y="3936381"/>
            <a:ext cx="1237785" cy="111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V="1">
            <a:off x="3763535" y="3254097"/>
            <a:ext cx="1237785" cy="111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3763534" y="2549512"/>
            <a:ext cx="1237785" cy="111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5269076" y="3762867"/>
            <a:ext cx="458860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ATRIBUTOS – Dados do Objeto Cliente que serão trafegados pelo sistema.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269075" y="3005798"/>
            <a:ext cx="458860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CONEXÃO – Informações para conexão com o BD.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269074" y="2248729"/>
            <a:ext cx="458860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MÉTODOS – Ações que o objeto Cliente terá   (CRUD).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4" name="Conector de Seta Reta 13"/>
          <p:cNvCxnSpPr/>
          <p:nvPr/>
        </p:nvCxnSpPr>
        <p:spPr>
          <a:xfrm flipV="1">
            <a:off x="3763534" y="4640262"/>
            <a:ext cx="1237785" cy="111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269075" y="4519936"/>
            <a:ext cx="45886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APRESENTAÇÃO – Formulário Principal.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8" name="Conector Angulado 17"/>
          <p:cNvCxnSpPr>
            <a:stCxn id="13" idx="3"/>
            <a:endCxn id="8" idx="3"/>
          </p:cNvCxnSpPr>
          <p:nvPr/>
        </p:nvCxnSpPr>
        <p:spPr>
          <a:xfrm>
            <a:off x="9857677" y="2571895"/>
            <a:ext cx="1" cy="1514138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10483447" y="2867298"/>
            <a:ext cx="1139036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CAMADA DE NEGÓCIO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21" name="Conector reto 20"/>
          <p:cNvCxnSpPr>
            <a:endCxn id="20" idx="1"/>
          </p:cNvCxnSpPr>
          <p:nvPr/>
        </p:nvCxnSpPr>
        <p:spPr>
          <a:xfrm>
            <a:off x="10103005" y="3328963"/>
            <a:ext cx="3804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4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4" y="0"/>
            <a:ext cx="12182476" cy="6865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/>
          <p:cNvSpPr txBox="1"/>
          <p:nvPr/>
        </p:nvSpPr>
        <p:spPr>
          <a:xfrm>
            <a:off x="7318764" y="400859"/>
            <a:ext cx="3679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Classe </a:t>
            </a:r>
            <a:r>
              <a:rPr lang="pt-BR" sz="3200" b="1" dirty="0" err="1" smtClean="0">
                <a:solidFill>
                  <a:schemeClr val="bg1"/>
                </a:solidFill>
              </a:rPr>
              <a:t>ClienteDTO.cs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0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/>
          <p:cNvSpPr txBox="1"/>
          <p:nvPr/>
        </p:nvSpPr>
        <p:spPr>
          <a:xfrm>
            <a:off x="5243307" y="101471"/>
            <a:ext cx="67581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Integração entre as classes de Negócio e Apresentação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531620" y="3143250"/>
            <a:ext cx="9635490" cy="6972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94142" y="1310640"/>
            <a:ext cx="10935858" cy="5219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7270788" y="4283222"/>
            <a:ext cx="389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DTO + BLL = NEGÓCIO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78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65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tângulo 5"/>
          <p:cNvSpPr/>
          <p:nvPr/>
        </p:nvSpPr>
        <p:spPr>
          <a:xfrm>
            <a:off x="196686" y="2158937"/>
            <a:ext cx="7592239" cy="1388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3667895" y="253388"/>
            <a:ext cx="64235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Classe conexão para funcionamento do Botão GRAVAR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667895" y="4349826"/>
            <a:ext cx="6758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COPIE TODO O CÓDIGO, FAÇA AS ALTERAÇÕES DE ACORDO COM SEU BANCO DE DADOS E OS “</a:t>
            </a:r>
            <a:r>
              <a:rPr lang="pt-BR" sz="3200" b="1" dirty="0" err="1" smtClean="0">
                <a:solidFill>
                  <a:srgbClr val="FF0000"/>
                </a:solidFill>
              </a:rPr>
              <a:t>USING’s</a:t>
            </a:r>
            <a:r>
              <a:rPr lang="pt-BR" sz="3200" b="1" dirty="0" smtClean="0">
                <a:solidFill>
                  <a:srgbClr val="FF0000"/>
                </a:solidFill>
              </a:rPr>
              <a:t>”</a:t>
            </a:r>
            <a:endParaRPr lang="pt-BR" sz="3200" b="1" dirty="0">
              <a:solidFill>
                <a:srgbClr val="FF00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426089" y="2966450"/>
            <a:ext cx="163738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82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0443990" y="1870432"/>
            <a:ext cx="1509311" cy="233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2000" cy="6865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372957" y="1134738"/>
            <a:ext cx="3350744" cy="7356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0366870" y="1543451"/>
            <a:ext cx="1366093" cy="3054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406025" y="143219"/>
            <a:ext cx="4936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Método INSERIR na Classe </a:t>
            </a:r>
            <a:r>
              <a:rPr lang="pt-BR" sz="3200" b="1" dirty="0" err="1" smtClean="0">
                <a:solidFill>
                  <a:schemeClr val="bg1"/>
                </a:solidFill>
              </a:rPr>
              <a:t>ClienteBLL</a:t>
            </a:r>
            <a:endParaRPr lang="pt-BR" sz="3200" b="1" dirty="0">
              <a:solidFill>
                <a:schemeClr val="bg1"/>
              </a:soli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2544896" y="5177927"/>
            <a:ext cx="6797407" cy="330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28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65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/>
          <p:cNvSpPr txBox="1"/>
          <p:nvPr/>
        </p:nvSpPr>
        <p:spPr>
          <a:xfrm>
            <a:off x="4218739" y="969485"/>
            <a:ext cx="4936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Envio de informações das variáveis DTO para o BLL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038098" y="5253212"/>
            <a:ext cx="4936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Execute o programa e faça o teste de Inserção de Dados!</a:t>
            </a:r>
            <a:endParaRPr lang="pt-BR" sz="3200" b="1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9683821" y="5758770"/>
            <a:ext cx="1366093" cy="3054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625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b="4441"/>
          <a:stretch/>
        </p:blipFill>
        <p:spPr>
          <a:xfrm>
            <a:off x="0" y="-11142"/>
            <a:ext cx="12192000" cy="6869142"/>
          </a:xfrm>
          <a:prstGeom prst="rect">
            <a:avLst/>
          </a:prstGeom>
        </p:spPr>
      </p:pic>
      <p:pic>
        <p:nvPicPr>
          <p:cNvPr id="4" name="Picture 6" descr="Resultado de imagem para visual studi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6" t="11965" r="9623" b="8469"/>
          <a:stretch/>
        </p:blipFill>
        <p:spPr bwMode="auto">
          <a:xfrm>
            <a:off x="7567448" y="2088896"/>
            <a:ext cx="4288221" cy="206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474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/>
          <p:cNvSpPr txBox="1"/>
          <p:nvPr/>
        </p:nvSpPr>
        <p:spPr>
          <a:xfrm>
            <a:off x="6826064" y="3864407"/>
            <a:ext cx="5123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Melhorias no Método INSERIR na Classe </a:t>
            </a:r>
            <a:r>
              <a:rPr lang="pt-BR" sz="3200" b="1" dirty="0" err="1" smtClean="0">
                <a:solidFill>
                  <a:schemeClr val="bg1"/>
                </a:solidFill>
              </a:rPr>
              <a:t>ClienteBLL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smtClean="0">
                <a:solidFill>
                  <a:schemeClr val="bg1"/>
                </a:solidFill>
              </a:rPr>
              <a:t>com TRY/CATCH/FINALLY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70728" y="451691"/>
            <a:ext cx="5755336" cy="286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619479" y="1718631"/>
            <a:ext cx="6962661" cy="13660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 para a Direita 4"/>
          <p:cNvSpPr/>
          <p:nvPr/>
        </p:nvSpPr>
        <p:spPr>
          <a:xfrm>
            <a:off x="1070728" y="1302744"/>
            <a:ext cx="295638" cy="28643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1070728" y="4583014"/>
            <a:ext cx="295638" cy="28643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>
            <a:off x="1070728" y="5434067"/>
            <a:ext cx="295638" cy="28643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/>
          <p:nvPr/>
        </p:nvCxnSpPr>
        <p:spPr>
          <a:xfrm>
            <a:off x="2247440" y="3514380"/>
            <a:ext cx="716097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3303223" y="3942201"/>
            <a:ext cx="716097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10432972" y="1393632"/>
            <a:ext cx="1090672" cy="2175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5100809" y="5643388"/>
            <a:ext cx="44996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</a:rPr>
              <a:t>Execute o programa e faça o teste </a:t>
            </a:r>
            <a:r>
              <a:rPr lang="pt-BR" sz="3200" b="1" dirty="0" smtClean="0">
                <a:solidFill>
                  <a:srgbClr val="FF0000"/>
                </a:solidFill>
              </a:rPr>
              <a:t>novamente!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2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92492" y="231354"/>
            <a:ext cx="512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Adicionar </a:t>
            </a:r>
            <a:r>
              <a:rPr lang="pt-BR" sz="3200" b="1" dirty="0" err="1" smtClean="0">
                <a:solidFill>
                  <a:schemeClr val="bg1"/>
                </a:solidFill>
              </a:rPr>
              <a:t>DataGridView</a:t>
            </a:r>
            <a:r>
              <a:rPr lang="pt-BR" sz="3200" b="1" dirty="0" smtClean="0">
                <a:solidFill>
                  <a:schemeClr val="bg1"/>
                </a:solidFill>
              </a:rPr>
              <a:t> para Visualização dos Clientes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5568" y="946232"/>
            <a:ext cx="5894283" cy="570673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06442" y="4784495"/>
            <a:ext cx="129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gridClientes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0293" y="1539926"/>
            <a:ext cx="3364983" cy="4642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ixaDeTexto 6"/>
          <p:cNvSpPr txBox="1"/>
          <p:nvPr/>
        </p:nvSpPr>
        <p:spPr>
          <a:xfrm>
            <a:off x="6390925" y="5351754"/>
            <a:ext cx="512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</a:rPr>
              <a:t>Este fará um </a:t>
            </a:r>
            <a:r>
              <a:rPr lang="pt-BR" sz="2400" b="1" dirty="0" err="1" smtClean="0">
                <a:solidFill>
                  <a:srgbClr val="FF0000"/>
                </a:solidFill>
              </a:rPr>
              <a:t>Select</a:t>
            </a:r>
            <a:r>
              <a:rPr lang="pt-BR" sz="2400" b="1" dirty="0" smtClean="0">
                <a:solidFill>
                  <a:srgbClr val="FF0000"/>
                </a:solidFill>
              </a:rPr>
              <a:t> no Banco de Dados – Método.</a:t>
            </a:r>
          </a:p>
        </p:txBody>
      </p:sp>
    </p:spTree>
    <p:extLst>
      <p:ext uri="{BB962C8B-B14F-4D97-AF65-F5344CB8AC3E}">
        <p14:creationId xmlns:p14="http://schemas.microsoft.com/office/powerpoint/2010/main" val="23616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/>
          <p:cNvSpPr txBox="1"/>
          <p:nvPr/>
        </p:nvSpPr>
        <p:spPr>
          <a:xfrm>
            <a:off x="5100809" y="1504436"/>
            <a:ext cx="4693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Método </a:t>
            </a:r>
            <a:r>
              <a:rPr lang="pt-BR" sz="3200" b="1" dirty="0" err="1" smtClean="0">
                <a:solidFill>
                  <a:schemeClr val="bg1"/>
                </a:solidFill>
              </a:rPr>
              <a:t>SelecionaClientes</a:t>
            </a:r>
            <a:r>
              <a:rPr lang="pt-BR" sz="3200" b="1" dirty="0" smtClean="0">
                <a:solidFill>
                  <a:schemeClr val="bg1"/>
                </a:solidFill>
              </a:rPr>
              <a:t> </a:t>
            </a:r>
            <a:r>
              <a:rPr lang="pt-BR" sz="3200" b="1" dirty="0">
                <a:solidFill>
                  <a:schemeClr val="bg1"/>
                </a:solidFill>
              </a:rPr>
              <a:t>na Classe </a:t>
            </a:r>
            <a:r>
              <a:rPr lang="pt-BR" sz="3200" b="1" dirty="0" err="1" smtClean="0">
                <a:solidFill>
                  <a:schemeClr val="bg1"/>
                </a:solidFill>
              </a:rPr>
              <a:t>ClienteBLL</a:t>
            </a:r>
            <a:endParaRPr lang="pt-BR" sz="3200" b="1" dirty="0" smtClean="0">
              <a:solidFill>
                <a:schemeClr val="bg1"/>
              </a:solidFill>
            </a:endParaRPr>
          </a:p>
          <a:p>
            <a:r>
              <a:rPr lang="pt-BR" sz="1400" b="1" dirty="0" err="1" smtClean="0">
                <a:solidFill>
                  <a:schemeClr val="bg1"/>
                </a:solidFill>
              </a:rPr>
              <a:t>Obs</a:t>
            </a:r>
            <a:r>
              <a:rPr lang="pt-BR" sz="1400" b="1" dirty="0" smtClean="0">
                <a:solidFill>
                  <a:schemeClr val="bg1"/>
                </a:solidFill>
              </a:rPr>
              <a:t>: Abaixo do Método Inserir</a:t>
            </a:r>
            <a:endParaRPr lang="pt-BR" sz="1400" b="1" dirty="0">
              <a:solidFill>
                <a:schemeClr val="bg1"/>
              </a:solidFill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1211855" y="330506"/>
            <a:ext cx="70838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8548228" y="5203691"/>
            <a:ext cx="3400425" cy="847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/>
        </p:nvCxnSpPr>
        <p:spPr>
          <a:xfrm>
            <a:off x="4186410" y="3547431"/>
            <a:ext cx="41092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10466882" y="1427318"/>
            <a:ext cx="1175133" cy="220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8228" y="5203691"/>
            <a:ext cx="34004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1133120" y="4946574"/>
            <a:ext cx="6556653" cy="14321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388126" y="3622113"/>
            <a:ext cx="4032172" cy="718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388125" y="1754753"/>
            <a:ext cx="4032173" cy="718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5420298" y="1703323"/>
            <a:ext cx="4323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Método </a:t>
            </a:r>
            <a:r>
              <a:rPr lang="pt-BR" sz="3200" b="1" dirty="0" err="1" smtClean="0">
                <a:solidFill>
                  <a:schemeClr val="bg1"/>
                </a:solidFill>
              </a:rPr>
              <a:t>CarregarGrid</a:t>
            </a:r>
            <a:r>
              <a:rPr lang="pt-BR" sz="3200" b="1" dirty="0" smtClean="0">
                <a:solidFill>
                  <a:schemeClr val="bg1"/>
                </a:solidFill>
              </a:rPr>
              <a:t> no Código do Formulário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602832" y="3742052"/>
            <a:ext cx="36293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</a:rPr>
              <a:t>Execute o programa e faça o teste!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49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2156"/>
            <a:ext cx="12192000" cy="6825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/>
          <p:cNvSpPr txBox="1"/>
          <p:nvPr/>
        </p:nvSpPr>
        <p:spPr>
          <a:xfrm>
            <a:off x="3888956" y="1628652"/>
            <a:ext cx="5486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Carregar Dados do </a:t>
            </a:r>
            <a:r>
              <a:rPr lang="pt-BR" sz="3200" b="1" dirty="0" err="1" smtClean="0">
                <a:solidFill>
                  <a:schemeClr val="bg1"/>
                </a:solidFill>
              </a:rPr>
              <a:t>gridClientes</a:t>
            </a:r>
            <a:r>
              <a:rPr lang="pt-BR" sz="3200" b="1" dirty="0" smtClean="0">
                <a:solidFill>
                  <a:schemeClr val="bg1"/>
                </a:solidFill>
              </a:rPr>
              <a:t> para o Formulário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166171" y="2712904"/>
            <a:ext cx="8385454" cy="3181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5922322" y="5837403"/>
            <a:ext cx="36293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</a:rPr>
              <a:t>Execute o programa e faça o teste!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79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37" r="558"/>
          <a:stretch/>
        </p:blipFill>
        <p:spPr>
          <a:xfrm>
            <a:off x="5209142" y="377276"/>
            <a:ext cx="5851793" cy="59514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/>
          <p:cNvSpPr txBox="1"/>
          <p:nvPr/>
        </p:nvSpPr>
        <p:spPr>
          <a:xfrm>
            <a:off x="859318" y="1011707"/>
            <a:ext cx="380081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Ao clicar em um registro do </a:t>
            </a:r>
            <a:r>
              <a:rPr lang="pt-BR" sz="3200" b="1" dirty="0" err="1" smtClean="0">
                <a:solidFill>
                  <a:schemeClr val="bg1"/>
                </a:solidFill>
              </a:rPr>
              <a:t>gridClientes</a:t>
            </a:r>
            <a:r>
              <a:rPr lang="pt-BR" sz="3200" b="1" dirty="0" smtClean="0">
                <a:solidFill>
                  <a:schemeClr val="bg1"/>
                </a:solidFill>
              </a:rPr>
              <a:t>, os dados são transferidos aos devidos campos para posterior edição ou exclusão.</a:t>
            </a:r>
            <a:endParaRPr lang="pt-B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8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ixaDeTexto 6"/>
          <p:cNvSpPr txBox="1"/>
          <p:nvPr/>
        </p:nvSpPr>
        <p:spPr>
          <a:xfrm>
            <a:off x="5967470" y="5120999"/>
            <a:ext cx="5049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Criação do Método Atualizar na Classe BLL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Obs</a:t>
            </a:r>
            <a:r>
              <a:rPr lang="pt-BR" b="1" dirty="0">
                <a:solidFill>
                  <a:schemeClr val="bg1"/>
                </a:solidFill>
              </a:rPr>
              <a:t>: Abaixo do Método </a:t>
            </a:r>
            <a:r>
              <a:rPr lang="pt-BR" b="1" dirty="0" err="1" smtClean="0">
                <a:solidFill>
                  <a:schemeClr val="bg1"/>
                </a:solidFill>
              </a:rPr>
              <a:t>SelecionaClientes</a:t>
            </a:r>
            <a:endParaRPr lang="pt-BR" b="1" dirty="0" smtClean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016867" y="1553378"/>
            <a:ext cx="1175133" cy="220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914398" y="330505"/>
            <a:ext cx="7689774" cy="220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2831334" y="3392271"/>
            <a:ext cx="7546555" cy="367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5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217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9738911" y="3756751"/>
            <a:ext cx="1597446" cy="297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07613" y="3769856"/>
            <a:ext cx="4726238" cy="10555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>
            <a:off x="1109921" y="1727274"/>
            <a:ext cx="295638" cy="28643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>
            <a:off x="1109921" y="3142561"/>
            <a:ext cx="295638" cy="28643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200838" y="5507"/>
            <a:ext cx="6874525" cy="297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496719" y="4297622"/>
            <a:ext cx="5049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Alteração no Botão Gravar para que o mesmo também atualize.</a:t>
            </a:r>
            <a:endParaRPr lang="pt-BR" b="1" dirty="0" smtClean="0">
              <a:solidFill>
                <a:schemeClr val="bg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281348" y="5849209"/>
            <a:ext cx="36293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</a:rPr>
              <a:t>Execute o programa e faça o teste!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64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65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5637" y="754262"/>
            <a:ext cx="3975253" cy="410124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427383" y="1599231"/>
            <a:ext cx="4671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Adicionar o Botão NOVO e método </a:t>
            </a:r>
            <a:r>
              <a:rPr lang="pt-BR" sz="3200" b="1" dirty="0" err="1" smtClean="0">
                <a:solidFill>
                  <a:schemeClr val="bg1"/>
                </a:solidFill>
              </a:rPr>
              <a:t>LimparTela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9461653" y="5047004"/>
            <a:ext cx="1940804" cy="4076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065224" y="4855504"/>
            <a:ext cx="36293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</a:rPr>
              <a:t>Execute o programa e faça o teste!</a:t>
            </a:r>
            <a:endParaRPr lang="pt-BR" sz="3200" b="1" dirty="0">
              <a:solidFill>
                <a:srgbClr val="FF0000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8945695" y="2104789"/>
            <a:ext cx="738131" cy="297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8826762" y="2402244"/>
            <a:ext cx="99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btnNovo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2307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716617" y="4973300"/>
            <a:ext cx="43333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Adicionar método Excluir no BLL</a:t>
            </a:r>
          </a:p>
          <a:p>
            <a:r>
              <a:rPr lang="pt-BR" sz="1400" b="1" dirty="0" err="1">
                <a:solidFill>
                  <a:schemeClr val="bg1"/>
                </a:solidFill>
              </a:rPr>
              <a:t>Obs</a:t>
            </a:r>
            <a:r>
              <a:rPr lang="pt-BR" sz="1400" b="1" dirty="0">
                <a:solidFill>
                  <a:schemeClr val="bg1"/>
                </a:solidFill>
              </a:rPr>
              <a:t>: Abaixo do Método </a:t>
            </a:r>
            <a:r>
              <a:rPr lang="pt-BR" sz="1400" b="1" dirty="0" smtClean="0">
                <a:solidFill>
                  <a:schemeClr val="bg1"/>
                </a:solidFill>
              </a:rPr>
              <a:t>Atualizar</a:t>
            </a:r>
            <a:endParaRPr lang="pt-BR" sz="1400" b="1" dirty="0">
              <a:solidFill>
                <a:schemeClr val="bg1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1402826" y="396606"/>
            <a:ext cx="8273669" cy="110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Seta para a Direita 9"/>
          <p:cNvSpPr/>
          <p:nvPr/>
        </p:nvSpPr>
        <p:spPr>
          <a:xfrm>
            <a:off x="1238485" y="1333442"/>
            <a:ext cx="295638" cy="28643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>
            <a:off x="1238485" y="4286590"/>
            <a:ext cx="295638" cy="28643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>
            <a:off x="1238485" y="5160960"/>
            <a:ext cx="295638" cy="28643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0870607" y="1476661"/>
            <a:ext cx="1175133" cy="220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992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" r="345" b="771"/>
          <a:stretch/>
        </p:blipFill>
        <p:spPr>
          <a:xfrm>
            <a:off x="0" y="0"/>
            <a:ext cx="1221548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9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292" y="3371899"/>
            <a:ext cx="3510708" cy="348610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0124598" y="4793886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 smtClean="0"/>
              <a:t>btnExcluir</a:t>
            </a:r>
            <a:endParaRPr lang="pt-BR" sz="1400" dirty="0" smtClean="0"/>
          </a:p>
        </p:txBody>
      </p:sp>
      <p:sp>
        <p:nvSpPr>
          <p:cNvPr id="5" name="Retângulo 4"/>
          <p:cNvSpPr/>
          <p:nvPr/>
        </p:nvSpPr>
        <p:spPr>
          <a:xfrm>
            <a:off x="10177808" y="4492448"/>
            <a:ext cx="717874" cy="301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281349" y="5114949"/>
            <a:ext cx="36293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</a:rPr>
              <a:t>Execute o programa e faça o teste!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12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50"/>
            <a:ext cx="12192000" cy="688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799607134"/>
              </p:ext>
            </p:extLst>
          </p:nvPr>
        </p:nvGraphicFramePr>
        <p:xfrm>
          <a:off x="0" y="3002072"/>
          <a:ext cx="12192000" cy="201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Retângulo 4"/>
          <p:cNvSpPr/>
          <p:nvPr/>
        </p:nvSpPr>
        <p:spPr>
          <a:xfrm>
            <a:off x="172529" y="1328646"/>
            <a:ext cx="1535502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Fortran (1957)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Basic (1963)</a:t>
            </a:r>
          </a:p>
        </p:txBody>
      </p:sp>
      <p:sp>
        <p:nvSpPr>
          <p:cNvPr id="6" name="Retângulo 5"/>
          <p:cNvSpPr/>
          <p:nvPr/>
        </p:nvSpPr>
        <p:spPr>
          <a:xfrm>
            <a:off x="621103" y="2441453"/>
            <a:ext cx="1086928" cy="7936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Espaguete</a:t>
            </a: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(Go </a:t>
            </a:r>
            <a:r>
              <a:rPr lang="pt-BR" sz="1200" b="1" dirty="0" err="1" smtClean="0">
                <a:solidFill>
                  <a:schemeClr val="tx1"/>
                </a:solidFill>
              </a:rPr>
              <a:t>To</a:t>
            </a:r>
            <a:r>
              <a:rPr lang="pt-BR" sz="1200" b="1" dirty="0" smtClean="0">
                <a:solidFill>
                  <a:schemeClr val="tx1"/>
                </a:solidFill>
              </a:rPr>
              <a:t>)</a:t>
            </a:r>
            <a:endParaRPr lang="pt-BR" sz="1200" b="1" dirty="0">
              <a:solidFill>
                <a:schemeClr val="tx1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172529" y="2243046"/>
            <a:ext cx="0" cy="115584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2533291" y="5724351"/>
            <a:ext cx="1535502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Cobol</a:t>
            </a:r>
            <a:r>
              <a:rPr lang="pt-BR" dirty="0" smtClean="0">
                <a:solidFill>
                  <a:schemeClr val="tx1"/>
                </a:solidFill>
              </a:rPr>
              <a:t> (1960)</a:t>
            </a:r>
          </a:p>
        </p:txBody>
      </p:sp>
      <p:cxnSp>
        <p:nvCxnSpPr>
          <p:cNvPr id="10" name="Conector reto 9"/>
          <p:cNvCxnSpPr/>
          <p:nvPr/>
        </p:nvCxnSpPr>
        <p:spPr>
          <a:xfrm>
            <a:off x="2533291" y="4581080"/>
            <a:ext cx="0" cy="114327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2981865" y="4796761"/>
            <a:ext cx="1086928" cy="7936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</a:rPr>
              <a:t>M</a:t>
            </a:r>
            <a:r>
              <a:rPr lang="pt-BR" sz="1100" b="1" dirty="0" smtClean="0">
                <a:solidFill>
                  <a:schemeClr val="tx1"/>
                </a:solidFill>
              </a:rPr>
              <a:t>ais de um arquivo</a:t>
            </a:r>
          </a:p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(Go </a:t>
            </a:r>
            <a:r>
              <a:rPr lang="pt-BR" sz="1100" b="1" dirty="0" err="1" smtClean="0">
                <a:solidFill>
                  <a:schemeClr val="tx1"/>
                </a:solidFill>
              </a:rPr>
              <a:t>To</a:t>
            </a:r>
            <a:r>
              <a:rPr lang="pt-BR" sz="1100" b="1" dirty="0" smtClean="0">
                <a:solidFill>
                  <a:schemeClr val="tx1"/>
                </a:solidFill>
              </a:rPr>
              <a:t>)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911918" y="1328646"/>
            <a:ext cx="1535502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Pascal (1971)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329618" y="2441453"/>
            <a:ext cx="1117801" cy="7936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Funções e Procedimentos</a:t>
            </a:r>
            <a:endParaRPr lang="pt-BR" sz="1100" b="1" dirty="0">
              <a:solidFill>
                <a:schemeClr val="tx1"/>
              </a:solidFill>
            </a:endParaRPr>
          </a:p>
        </p:txBody>
      </p:sp>
      <p:cxnSp>
        <p:nvCxnSpPr>
          <p:cNvPr id="14" name="Conector reto 13"/>
          <p:cNvCxnSpPr/>
          <p:nvPr/>
        </p:nvCxnSpPr>
        <p:spPr>
          <a:xfrm>
            <a:off x="4911918" y="2243046"/>
            <a:ext cx="1" cy="115584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tângulo 14"/>
          <p:cNvSpPr/>
          <p:nvPr/>
        </p:nvSpPr>
        <p:spPr>
          <a:xfrm>
            <a:off x="7332665" y="5737694"/>
            <a:ext cx="1535502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Visual Basic e Delphi (1990)</a:t>
            </a:r>
          </a:p>
        </p:txBody>
      </p:sp>
      <p:cxnSp>
        <p:nvCxnSpPr>
          <p:cNvPr id="16" name="Conector reto 15"/>
          <p:cNvCxnSpPr/>
          <p:nvPr/>
        </p:nvCxnSpPr>
        <p:spPr>
          <a:xfrm>
            <a:off x="7332665" y="4594423"/>
            <a:ext cx="0" cy="114327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tângulo 16"/>
          <p:cNvSpPr/>
          <p:nvPr/>
        </p:nvSpPr>
        <p:spPr>
          <a:xfrm>
            <a:off x="7781238" y="4796761"/>
            <a:ext cx="1086928" cy="7936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Componentes Prontos</a:t>
            </a: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(RAD)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9651307" y="1328646"/>
            <a:ext cx="1535502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C, C++, Java, VB.net, C#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(1960)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0099879" y="2441453"/>
            <a:ext cx="1086928" cy="7936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União dos Dados ao Código</a:t>
            </a:r>
            <a:endParaRPr lang="pt-BR" sz="1200" b="1" dirty="0">
              <a:solidFill>
                <a:schemeClr val="tx1"/>
              </a:solidFill>
            </a:endParaRPr>
          </a:p>
        </p:txBody>
      </p:sp>
      <p:cxnSp>
        <p:nvCxnSpPr>
          <p:cNvPr id="20" name="Conector reto 19"/>
          <p:cNvCxnSpPr/>
          <p:nvPr/>
        </p:nvCxnSpPr>
        <p:spPr>
          <a:xfrm>
            <a:off x="9651307" y="2243046"/>
            <a:ext cx="1" cy="114327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CaixaDeTexto 1"/>
          <p:cNvSpPr txBox="1"/>
          <p:nvPr/>
        </p:nvSpPr>
        <p:spPr>
          <a:xfrm>
            <a:off x="1078377" y="318622"/>
            <a:ext cx="6702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Paradigmas de Programação - Histórico</a:t>
            </a:r>
            <a:endParaRPr lang="pt-BR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689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743293775"/>
              </p:ext>
            </p:extLst>
          </p:nvPr>
        </p:nvGraphicFramePr>
        <p:xfrm>
          <a:off x="1441342" y="309966"/>
          <a:ext cx="9438468" cy="6214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55879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50"/>
            <a:ext cx="12192000" cy="688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poo programaÃ§Ã£o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8" y="214751"/>
            <a:ext cx="11949193" cy="644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796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RUD C#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50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995041370"/>
              </p:ext>
            </p:extLst>
          </p:nvPr>
        </p:nvGraphicFramePr>
        <p:xfrm>
          <a:off x="2730529" y="206565"/>
          <a:ext cx="9474505" cy="6444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7979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908970" y="250535"/>
            <a:ext cx="549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PROGRAMAÇÃO EM CAMADAS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Resultado de imagem para programaÃ§Ã£o em camada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51" t="8889" r="20152" b="11313"/>
          <a:stretch/>
        </p:blipFill>
        <p:spPr bwMode="auto">
          <a:xfrm>
            <a:off x="513034" y="993422"/>
            <a:ext cx="4967112" cy="509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 para a Direita 4"/>
          <p:cNvSpPr/>
          <p:nvPr/>
        </p:nvSpPr>
        <p:spPr>
          <a:xfrm>
            <a:off x="5362222" y="1422400"/>
            <a:ext cx="592057" cy="51928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>
            <a:off x="5362221" y="2619145"/>
            <a:ext cx="592057" cy="51928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5362221" y="3815890"/>
            <a:ext cx="592057" cy="51928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6355640" y="1298403"/>
            <a:ext cx="4258924" cy="6463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Apresentação – Formulários, Relatórios, Páginas HTML, Tela de Ajuda, etc.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355641" y="2140125"/>
            <a:ext cx="4258923" cy="14773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BLL e DTO </a:t>
            </a:r>
            <a:r>
              <a:rPr lang="en-US" dirty="0" smtClean="0">
                <a:solidFill>
                  <a:schemeClr val="bg1"/>
                </a:solidFill>
              </a:rPr>
              <a:t>- </a:t>
            </a:r>
            <a:r>
              <a:rPr lang="pt-BR" dirty="0" smtClean="0">
                <a:solidFill>
                  <a:schemeClr val="bg1"/>
                </a:solidFill>
              </a:rPr>
              <a:t>Negócio (Lógica) – Classes de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Negócio (Modelar os objetos </a:t>
            </a:r>
          </a:p>
          <a:p>
            <a:r>
              <a:rPr lang="pt-BR" dirty="0">
                <a:solidFill>
                  <a:schemeClr val="bg1"/>
                </a:solidFill>
              </a:rPr>
              <a:t>d</a:t>
            </a:r>
            <a:r>
              <a:rPr lang="pt-BR" dirty="0" smtClean="0">
                <a:solidFill>
                  <a:schemeClr val="bg1"/>
                </a:solidFill>
              </a:rPr>
              <a:t>o mundo real que farão parte do sistema).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BLL – Métodos (CRUD).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DTO – Atributos (Variáveis).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355641" y="3812844"/>
            <a:ext cx="4258923" cy="923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DAL </a:t>
            </a:r>
            <a:r>
              <a:rPr lang="en-US" dirty="0" smtClean="0">
                <a:solidFill>
                  <a:schemeClr val="bg1"/>
                </a:solidFill>
              </a:rPr>
              <a:t>- </a:t>
            </a:r>
            <a:r>
              <a:rPr lang="pt-BR" dirty="0" smtClean="0">
                <a:solidFill>
                  <a:schemeClr val="bg1"/>
                </a:solidFill>
              </a:rPr>
              <a:t>Acesso a Dados – Classe responsável por acessar e manipular dados do seu BD.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8720" y="4366538"/>
            <a:ext cx="2863280" cy="24984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1677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429474" y="281978"/>
            <a:ext cx="549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PROGRAMAÇÃO EM CAMADAS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Resultado de imagem para programaÃ§Ã£o em camada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51" t="8889" r="20152" b="11313"/>
          <a:stretch/>
        </p:blipFill>
        <p:spPr bwMode="auto">
          <a:xfrm>
            <a:off x="878794" y="1304528"/>
            <a:ext cx="4967112" cy="509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 para a Direita 4"/>
          <p:cNvSpPr/>
          <p:nvPr/>
        </p:nvSpPr>
        <p:spPr>
          <a:xfrm>
            <a:off x="5727982" y="1733506"/>
            <a:ext cx="592057" cy="51928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>
            <a:off x="5727981" y="2930251"/>
            <a:ext cx="592057" cy="51928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5727981" y="4126996"/>
            <a:ext cx="592057" cy="51928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0038" y="1304527"/>
            <a:ext cx="5136173" cy="5091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103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524</Words>
  <Application>Microsoft Office PowerPoint</Application>
  <PresentationFormat>Widescreen</PresentationFormat>
  <Paragraphs>127</Paragraphs>
  <Slides>30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DENNYS WENDEL DA SILVA FERREIRA</dc:creator>
  <cp:lastModifiedBy>DENNYS WENDEL DA SILVA FERREIRA</cp:lastModifiedBy>
  <cp:revision>89</cp:revision>
  <dcterms:created xsi:type="dcterms:W3CDTF">2019-06-26T15:44:27Z</dcterms:created>
  <dcterms:modified xsi:type="dcterms:W3CDTF">2019-07-19T17:53:45Z</dcterms:modified>
</cp:coreProperties>
</file>